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  <p:sldMasterId id="2147483681" r:id="rId2"/>
  </p:sldMasterIdLst>
  <p:notesMasterIdLst>
    <p:notesMasterId r:id="rId22"/>
  </p:notesMasterIdLst>
  <p:sldIdLst>
    <p:sldId id="256" r:id="rId3"/>
    <p:sldId id="258" r:id="rId4"/>
    <p:sldId id="259" r:id="rId5"/>
    <p:sldId id="311" r:id="rId6"/>
    <p:sldId id="260" r:id="rId7"/>
    <p:sldId id="322" r:id="rId8"/>
    <p:sldId id="313" r:id="rId9"/>
    <p:sldId id="314" r:id="rId10"/>
    <p:sldId id="315" r:id="rId11"/>
    <p:sldId id="316" r:id="rId12"/>
    <p:sldId id="317" r:id="rId13"/>
    <p:sldId id="321" r:id="rId14"/>
    <p:sldId id="318" r:id="rId15"/>
    <p:sldId id="312" r:id="rId16"/>
    <p:sldId id="323" r:id="rId17"/>
    <p:sldId id="324" r:id="rId18"/>
    <p:sldId id="327" r:id="rId19"/>
    <p:sldId id="326" r:id="rId20"/>
    <p:sldId id="325" r:id="rId21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3"/>
      <p:bold r:id="rId24"/>
    </p:embeddedFont>
    <p:embeddedFont>
      <p:font typeface="Fira Sans Extra Condensed Medium" panose="020B0604020202020204" charset="0"/>
      <p:regular r:id="rId25"/>
      <p:bold r:id="rId26"/>
      <p:italic r:id="rId27"/>
      <p:boldItalic r:id="rId28"/>
    </p:embeddedFont>
    <p:embeddedFont>
      <p:font typeface="Gaegu" panose="020B0604020202020204" charset="0"/>
      <p:regular r:id="rId29"/>
      <p:bold r:id="rId30"/>
    </p:embeddedFont>
    <p:embeddedFont>
      <p:font typeface="Nunito Light" pitchFamily="2" charset="0"/>
      <p:regular r:id="rId31"/>
      <p:italic r:id="rId32"/>
    </p:embeddedFont>
    <p:embeddedFont>
      <p:font typeface="Proxima Nova" panose="020B0604020202020204" charset="0"/>
      <p:regular r:id="rId33"/>
      <p:bold r:id="rId34"/>
      <p:italic r:id="rId35"/>
      <p:boldItalic r:id="rId36"/>
    </p:embeddedFont>
    <p:embeddedFont>
      <p:font typeface="Proxima Nova Semibold" panose="020B0604020202020204" charset="0"/>
      <p:regular r:id="rId37"/>
      <p:bold r:id="rId38"/>
      <p:boldItalic r:id="rId39"/>
    </p:embeddedFont>
    <p:embeddedFont>
      <p:font typeface="Questrial" panose="020B0604020202020204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8DE5D1-948B-414F-AB0F-532AA67CD79B}">
  <a:tblStyle styleId="{A48DE5D1-948B-414F-AB0F-532AA67CD7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2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9293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3051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gbadf322efb_0_18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3" name="Google Shape;2193;gbadf322efb_0_18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475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ae31c0142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ae31c0142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2096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badf322efb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badf322efb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54756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gbadf322efb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" name="Google Shape;1968;gbadf322efb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8695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b5b685808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b5b685808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02424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b5b685808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b5b685808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7242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b5b685808e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b5b685808e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5563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b5b685808e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b5b685808e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9680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badf322efb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badf322efb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b662e0629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b662e0629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b662e0629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b662e0629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286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ae31c0142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ae31c0142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ae31c0142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ae31c0142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509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450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98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b93affa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b93affac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807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824475" y="922450"/>
            <a:ext cx="5495100" cy="23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ermanent Marker"/>
              <a:buNone/>
              <a:defRPr sz="6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1730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arala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73625" y="3049157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flipH="1">
            <a:off x="7879660" y="0"/>
            <a:ext cx="1264340" cy="3524526"/>
          </a:xfrm>
          <a:custGeom>
            <a:avLst/>
            <a:gdLst/>
            <a:ahLst/>
            <a:cxnLst/>
            <a:rect l="l" t="t" r="r" b="b"/>
            <a:pathLst>
              <a:path w="32605" h="90891" extrusionOk="0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49652" y="3265650"/>
            <a:ext cx="1994293" cy="1877798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flipH="1">
            <a:off x="-49697" y="-77400"/>
            <a:ext cx="1679697" cy="3343055"/>
          </a:xfrm>
          <a:custGeom>
            <a:avLst/>
            <a:gdLst/>
            <a:ahLst/>
            <a:cxnLst/>
            <a:rect l="l" t="t" r="r" b="b"/>
            <a:pathLst>
              <a:path w="45953" h="91459" extrusionOk="0">
                <a:moveTo>
                  <a:pt x="45455" y="0"/>
                </a:moveTo>
                <a:lnTo>
                  <a:pt x="4158" y="2010"/>
                </a:lnTo>
                <a:cubicBezTo>
                  <a:pt x="2408" y="6505"/>
                  <a:pt x="1" y="11140"/>
                  <a:pt x="498" y="15934"/>
                </a:cubicBezTo>
                <a:cubicBezTo>
                  <a:pt x="3581" y="45614"/>
                  <a:pt x="39209" y="21942"/>
                  <a:pt x="34196" y="50170"/>
                </a:cubicBezTo>
                <a:cubicBezTo>
                  <a:pt x="32525" y="59500"/>
                  <a:pt x="25046" y="67596"/>
                  <a:pt x="25841" y="77025"/>
                </a:cubicBezTo>
                <a:cubicBezTo>
                  <a:pt x="26506" y="84932"/>
                  <a:pt x="35320" y="91459"/>
                  <a:pt x="43397" y="91459"/>
                </a:cubicBezTo>
                <a:cubicBezTo>
                  <a:pt x="44261" y="91459"/>
                  <a:pt x="45116" y="91384"/>
                  <a:pt x="45953" y="91228"/>
                </a:cubicBezTo>
                <a:lnTo>
                  <a:pt x="45455" y="13090"/>
                </a:lnTo>
                <a:lnTo>
                  <a:pt x="4545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5400000">
            <a:off x="5024955" y="2828174"/>
            <a:ext cx="652395" cy="40180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5400000">
            <a:off x="2100580" y="-974146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1864142" y="3399345"/>
            <a:ext cx="1123434" cy="1393873"/>
            <a:chOff x="2197575" y="2352900"/>
            <a:chExt cx="828125" cy="1027475"/>
          </a:xfrm>
        </p:grpSpPr>
        <p:sp>
          <p:nvSpPr>
            <p:cNvPr id="19" name="Google Shape;19;p2"/>
            <p:cNvSpPr/>
            <p:nvPr/>
          </p:nvSpPr>
          <p:spPr>
            <a:xfrm>
              <a:off x="2227600" y="2376300"/>
              <a:ext cx="534575" cy="269175"/>
            </a:xfrm>
            <a:custGeom>
              <a:avLst/>
              <a:gdLst/>
              <a:ahLst/>
              <a:cxnLst/>
              <a:rect l="l" t="t" r="r" b="b"/>
              <a:pathLst>
                <a:path w="21383" h="10767" extrusionOk="0">
                  <a:moveTo>
                    <a:pt x="18914" y="1"/>
                  </a:moveTo>
                  <a:cubicBezTo>
                    <a:pt x="18714" y="1"/>
                    <a:pt x="18580" y="1"/>
                    <a:pt x="18514" y="34"/>
                  </a:cubicBezTo>
                  <a:cubicBezTo>
                    <a:pt x="18180" y="201"/>
                    <a:pt x="367" y="10242"/>
                    <a:pt x="0" y="10475"/>
                  </a:cubicBezTo>
                  <a:cubicBezTo>
                    <a:pt x="467" y="10542"/>
                    <a:pt x="968" y="10709"/>
                    <a:pt x="1301" y="10742"/>
                  </a:cubicBezTo>
                  <a:cubicBezTo>
                    <a:pt x="1351" y="10759"/>
                    <a:pt x="1401" y="10767"/>
                    <a:pt x="1447" y="10767"/>
                  </a:cubicBezTo>
                  <a:cubicBezTo>
                    <a:pt x="1493" y="10767"/>
                    <a:pt x="1535" y="10759"/>
                    <a:pt x="1568" y="10742"/>
                  </a:cubicBezTo>
                  <a:cubicBezTo>
                    <a:pt x="1668" y="10709"/>
                    <a:pt x="2569" y="10208"/>
                    <a:pt x="3970" y="9474"/>
                  </a:cubicBezTo>
                  <a:cubicBezTo>
                    <a:pt x="8506" y="6973"/>
                    <a:pt x="18180" y="1569"/>
                    <a:pt x="21382" y="401"/>
                  </a:cubicBezTo>
                  <a:cubicBezTo>
                    <a:pt x="21382" y="401"/>
                    <a:pt x="19714" y="68"/>
                    <a:pt x="18914" y="1"/>
                  </a:cubicBezTo>
                  <a:close/>
                </a:path>
              </a:pathLst>
            </a:custGeom>
            <a:solidFill>
              <a:srgbClr val="F6F4E8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204250" y="2352900"/>
              <a:ext cx="496200" cy="286125"/>
            </a:xfrm>
            <a:custGeom>
              <a:avLst/>
              <a:gdLst/>
              <a:ahLst/>
              <a:cxnLst/>
              <a:rect l="l" t="t" r="r" b="b"/>
              <a:pathLst>
                <a:path w="19848" h="11445" extrusionOk="0">
                  <a:moveTo>
                    <a:pt x="19094" y="0"/>
                  </a:moveTo>
                  <a:cubicBezTo>
                    <a:pt x="18262" y="0"/>
                    <a:pt x="1916" y="10122"/>
                    <a:pt x="0" y="11311"/>
                  </a:cubicBezTo>
                  <a:cubicBezTo>
                    <a:pt x="42" y="11305"/>
                    <a:pt x="86" y="11302"/>
                    <a:pt x="133" y="11302"/>
                  </a:cubicBezTo>
                  <a:cubicBezTo>
                    <a:pt x="353" y="11302"/>
                    <a:pt x="632" y="11362"/>
                    <a:pt x="934" y="11444"/>
                  </a:cubicBezTo>
                  <a:cubicBezTo>
                    <a:pt x="1268" y="11244"/>
                    <a:pt x="19114" y="1137"/>
                    <a:pt x="19448" y="1004"/>
                  </a:cubicBezTo>
                  <a:cubicBezTo>
                    <a:pt x="19514" y="970"/>
                    <a:pt x="19648" y="970"/>
                    <a:pt x="19848" y="970"/>
                  </a:cubicBezTo>
                  <a:cubicBezTo>
                    <a:pt x="19848" y="970"/>
                    <a:pt x="19314" y="103"/>
                    <a:pt x="19114" y="3"/>
                  </a:cubicBezTo>
                  <a:cubicBezTo>
                    <a:pt x="19109" y="1"/>
                    <a:pt x="19102" y="0"/>
                    <a:pt x="19094" y="0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197575" y="2634825"/>
              <a:ext cx="290225" cy="744725"/>
            </a:xfrm>
            <a:custGeom>
              <a:avLst/>
              <a:gdLst/>
              <a:ahLst/>
              <a:cxnLst/>
              <a:rect l="l" t="t" r="r" b="b"/>
              <a:pathLst>
                <a:path w="11609" h="29789" extrusionOk="0">
                  <a:moveTo>
                    <a:pt x="267" y="1"/>
                  </a:moveTo>
                  <a:cubicBezTo>
                    <a:pt x="167" y="67"/>
                    <a:pt x="101" y="134"/>
                    <a:pt x="101" y="134"/>
                  </a:cubicBezTo>
                  <a:cubicBezTo>
                    <a:pt x="0" y="634"/>
                    <a:pt x="8206" y="28654"/>
                    <a:pt x="8573" y="29021"/>
                  </a:cubicBezTo>
                  <a:cubicBezTo>
                    <a:pt x="8940" y="29388"/>
                    <a:pt x="11042" y="29755"/>
                    <a:pt x="11609" y="29789"/>
                  </a:cubicBezTo>
                  <a:lnTo>
                    <a:pt x="2502" y="401"/>
                  </a:lnTo>
                  <a:cubicBezTo>
                    <a:pt x="2169" y="368"/>
                    <a:pt x="1668" y="234"/>
                    <a:pt x="1201" y="134"/>
                  </a:cubicBezTo>
                  <a:cubicBezTo>
                    <a:pt x="834" y="34"/>
                    <a:pt x="50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260125" y="2613150"/>
              <a:ext cx="288550" cy="767225"/>
            </a:xfrm>
            <a:custGeom>
              <a:avLst/>
              <a:gdLst/>
              <a:ahLst/>
              <a:cxnLst/>
              <a:rect l="l" t="t" r="r" b="b"/>
              <a:pathLst>
                <a:path w="11542" h="30689" extrusionOk="0">
                  <a:moveTo>
                    <a:pt x="2669" y="0"/>
                  </a:moveTo>
                  <a:cubicBezTo>
                    <a:pt x="1268" y="734"/>
                    <a:pt x="367" y="1235"/>
                    <a:pt x="267" y="1268"/>
                  </a:cubicBezTo>
                  <a:cubicBezTo>
                    <a:pt x="250" y="1301"/>
                    <a:pt x="209" y="1318"/>
                    <a:pt x="159" y="1318"/>
                  </a:cubicBezTo>
                  <a:cubicBezTo>
                    <a:pt x="109" y="1318"/>
                    <a:pt x="50" y="1301"/>
                    <a:pt x="0" y="1268"/>
                  </a:cubicBezTo>
                  <a:lnTo>
                    <a:pt x="0" y="1268"/>
                  </a:lnTo>
                  <a:lnTo>
                    <a:pt x="9107" y="30689"/>
                  </a:lnTo>
                  <a:cubicBezTo>
                    <a:pt x="9240" y="30689"/>
                    <a:pt x="10174" y="30222"/>
                    <a:pt x="11542" y="29521"/>
                  </a:cubicBezTo>
                  <a:lnTo>
                    <a:pt x="2669" y="0"/>
                  </a:ln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326825" y="2381400"/>
              <a:ext cx="698875" cy="970625"/>
            </a:xfrm>
            <a:custGeom>
              <a:avLst/>
              <a:gdLst/>
              <a:ahLst/>
              <a:cxnLst/>
              <a:rect l="l" t="t" r="r" b="b"/>
              <a:pathLst>
                <a:path w="27955" h="38825" extrusionOk="0">
                  <a:moveTo>
                    <a:pt x="18296" y="1"/>
                  </a:moveTo>
                  <a:cubicBezTo>
                    <a:pt x="18112" y="1"/>
                    <a:pt x="17797" y="72"/>
                    <a:pt x="17413" y="264"/>
                  </a:cubicBezTo>
                  <a:cubicBezTo>
                    <a:pt x="14211" y="1398"/>
                    <a:pt x="4537" y="6802"/>
                    <a:pt x="1" y="9304"/>
                  </a:cubicBezTo>
                  <a:lnTo>
                    <a:pt x="8874" y="38825"/>
                  </a:lnTo>
                  <a:cubicBezTo>
                    <a:pt x="14378" y="35956"/>
                    <a:pt x="27387" y="28651"/>
                    <a:pt x="27621" y="27884"/>
                  </a:cubicBezTo>
                  <a:cubicBezTo>
                    <a:pt x="27954" y="26983"/>
                    <a:pt x="19448" y="731"/>
                    <a:pt x="18447" y="30"/>
                  </a:cubicBezTo>
                  <a:cubicBezTo>
                    <a:pt x="18419" y="12"/>
                    <a:pt x="18367" y="1"/>
                    <a:pt x="18296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596200" y="2942100"/>
              <a:ext cx="44225" cy="40950"/>
            </a:xfrm>
            <a:custGeom>
              <a:avLst/>
              <a:gdLst/>
              <a:ahLst/>
              <a:cxnLst/>
              <a:rect l="l" t="t" r="r" b="b"/>
              <a:pathLst>
                <a:path w="1769" h="1638" extrusionOk="0">
                  <a:moveTo>
                    <a:pt x="845" y="1"/>
                  </a:moveTo>
                  <a:cubicBezTo>
                    <a:pt x="469" y="1"/>
                    <a:pt x="130" y="308"/>
                    <a:pt x="100" y="719"/>
                  </a:cubicBezTo>
                  <a:cubicBezTo>
                    <a:pt x="0" y="1186"/>
                    <a:pt x="334" y="1586"/>
                    <a:pt x="801" y="1620"/>
                  </a:cubicBezTo>
                  <a:cubicBezTo>
                    <a:pt x="857" y="1632"/>
                    <a:pt x="912" y="1637"/>
                    <a:pt x="966" y="1637"/>
                  </a:cubicBezTo>
                  <a:cubicBezTo>
                    <a:pt x="1359" y="1637"/>
                    <a:pt x="1676" y="1330"/>
                    <a:pt x="1735" y="919"/>
                  </a:cubicBezTo>
                  <a:cubicBezTo>
                    <a:pt x="1768" y="452"/>
                    <a:pt x="1435" y="52"/>
                    <a:pt x="1001" y="18"/>
                  </a:cubicBezTo>
                  <a:cubicBezTo>
                    <a:pt x="949" y="6"/>
                    <a:pt x="896" y="1"/>
                    <a:pt x="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778000" y="2860600"/>
              <a:ext cx="43375" cy="41325"/>
            </a:xfrm>
            <a:custGeom>
              <a:avLst/>
              <a:gdLst/>
              <a:ahLst/>
              <a:cxnLst/>
              <a:rect l="l" t="t" r="r" b="b"/>
              <a:pathLst>
                <a:path w="1735" h="1653" extrusionOk="0">
                  <a:moveTo>
                    <a:pt x="882" y="1"/>
                  </a:moveTo>
                  <a:cubicBezTo>
                    <a:pt x="467" y="1"/>
                    <a:pt x="128" y="314"/>
                    <a:pt x="67" y="710"/>
                  </a:cubicBezTo>
                  <a:cubicBezTo>
                    <a:pt x="0" y="1177"/>
                    <a:pt x="334" y="1611"/>
                    <a:pt x="801" y="1644"/>
                  </a:cubicBezTo>
                  <a:cubicBezTo>
                    <a:pt x="838" y="1650"/>
                    <a:pt x="875" y="1652"/>
                    <a:pt x="912" y="1652"/>
                  </a:cubicBezTo>
                  <a:cubicBezTo>
                    <a:pt x="1306" y="1652"/>
                    <a:pt x="1671" y="1340"/>
                    <a:pt x="1701" y="943"/>
                  </a:cubicBezTo>
                  <a:cubicBezTo>
                    <a:pt x="1735" y="476"/>
                    <a:pt x="1401" y="43"/>
                    <a:pt x="1001" y="9"/>
                  </a:cubicBezTo>
                  <a:cubicBezTo>
                    <a:pt x="961" y="4"/>
                    <a:pt x="921" y="1"/>
                    <a:pt x="8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695425" y="2959550"/>
              <a:ext cx="66750" cy="32700"/>
            </a:xfrm>
            <a:custGeom>
              <a:avLst/>
              <a:gdLst/>
              <a:ahLst/>
              <a:cxnLst/>
              <a:rect l="l" t="t" r="r" b="b"/>
              <a:pathLst>
                <a:path w="2670" h="1308" extrusionOk="0">
                  <a:moveTo>
                    <a:pt x="1" y="1222"/>
                  </a:moveTo>
                  <a:cubicBezTo>
                    <a:pt x="1" y="1223"/>
                    <a:pt x="1" y="1223"/>
                    <a:pt x="1" y="1223"/>
                  </a:cubicBezTo>
                  <a:cubicBezTo>
                    <a:pt x="2" y="1223"/>
                    <a:pt x="2" y="1223"/>
                    <a:pt x="3" y="1222"/>
                  </a:cubicBezTo>
                  <a:lnTo>
                    <a:pt x="3" y="1222"/>
                  </a:lnTo>
                  <a:cubicBezTo>
                    <a:pt x="2" y="1222"/>
                    <a:pt x="1" y="1222"/>
                    <a:pt x="1" y="1222"/>
                  </a:cubicBezTo>
                  <a:close/>
                  <a:moveTo>
                    <a:pt x="2157" y="1"/>
                  </a:moveTo>
                  <a:cubicBezTo>
                    <a:pt x="1912" y="1"/>
                    <a:pt x="1588" y="50"/>
                    <a:pt x="1202" y="221"/>
                  </a:cubicBezTo>
                  <a:cubicBezTo>
                    <a:pt x="344" y="634"/>
                    <a:pt x="31" y="1198"/>
                    <a:pt x="3" y="1222"/>
                  </a:cubicBezTo>
                  <a:lnTo>
                    <a:pt x="3" y="1222"/>
                  </a:lnTo>
                  <a:cubicBezTo>
                    <a:pt x="202" y="1275"/>
                    <a:pt x="423" y="1307"/>
                    <a:pt x="648" y="1307"/>
                  </a:cubicBezTo>
                  <a:cubicBezTo>
                    <a:pt x="987" y="1307"/>
                    <a:pt x="1335" y="1235"/>
                    <a:pt x="1635" y="1055"/>
                  </a:cubicBezTo>
                  <a:cubicBezTo>
                    <a:pt x="2102" y="855"/>
                    <a:pt x="2436" y="488"/>
                    <a:pt x="2669" y="88"/>
                  </a:cubicBezTo>
                  <a:cubicBezTo>
                    <a:pt x="2669" y="88"/>
                    <a:pt x="2484" y="1"/>
                    <a:pt x="21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664575" y="2918650"/>
              <a:ext cx="110100" cy="72300"/>
            </a:xfrm>
            <a:custGeom>
              <a:avLst/>
              <a:gdLst/>
              <a:ahLst/>
              <a:cxnLst/>
              <a:rect l="l" t="t" r="r" b="b"/>
              <a:pathLst>
                <a:path w="4404" h="2892" extrusionOk="0">
                  <a:moveTo>
                    <a:pt x="3700" y="1"/>
                  </a:moveTo>
                  <a:cubicBezTo>
                    <a:pt x="3168" y="1"/>
                    <a:pt x="2875" y="1052"/>
                    <a:pt x="2102" y="1190"/>
                  </a:cubicBezTo>
                  <a:cubicBezTo>
                    <a:pt x="1201" y="1357"/>
                    <a:pt x="234" y="1023"/>
                    <a:pt x="67" y="1724"/>
                  </a:cubicBezTo>
                  <a:cubicBezTo>
                    <a:pt x="0" y="2291"/>
                    <a:pt x="534" y="2724"/>
                    <a:pt x="1235" y="2891"/>
                  </a:cubicBezTo>
                  <a:cubicBezTo>
                    <a:pt x="1235" y="2891"/>
                    <a:pt x="1568" y="2291"/>
                    <a:pt x="2436" y="1857"/>
                  </a:cubicBezTo>
                  <a:cubicBezTo>
                    <a:pt x="2806" y="1665"/>
                    <a:pt x="3121" y="1608"/>
                    <a:pt x="3362" y="1608"/>
                  </a:cubicBezTo>
                  <a:cubicBezTo>
                    <a:pt x="3707" y="1608"/>
                    <a:pt x="3903" y="1724"/>
                    <a:pt x="3903" y="1724"/>
                  </a:cubicBezTo>
                  <a:cubicBezTo>
                    <a:pt x="4337" y="1057"/>
                    <a:pt x="4404" y="356"/>
                    <a:pt x="4070" y="156"/>
                  </a:cubicBezTo>
                  <a:cubicBezTo>
                    <a:pt x="3932" y="46"/>
                    <a:pt x="3810" y="1"/>
                    <a:pt x="37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572850" y="2997600"/>
              <a:ext cx="91750" cy="91750"/>
            </a:xfrm>
            <a:custGeom>
              <a:avLst/>
              <a:gdLst/>
              <a:ahLst/>
              <a:cxnLst/>
              <a:rect l="l" t="t" r="r" b="b"/>
              <a:pathLst>
                <a:path w="3670" h="3670" extrusionOk="0">
                  <a:moveTo>
                    <a:pt x="1835" y="0"/>
                  </a:moveTo>
                  <a:cubicBezTo>
                    <a:pt x="834" y="0"/>
                    <a:pt x="0" y="834"/>
                    <a:pt x="0" y="1835"/>
                  </a:cubicBezTo>
                  <a:cubicBezTo>
                    <a:pt x="0" y="2835"/>
                    <a:pt x="834" y="3669"/>
                    <a:pt x="1835" y="3669"/>
                  </a:cubicBezTo>
                  <a:cubicBezTo>
                    <a:pt x="2836" y="3669"/>
                    <a:pt x="3669" y="2835"/>
                    <a:pt x="3669" y="1835"/>
                  </a:cubicBezTo>
                  <a:cubicBezTo>
                    <a:pt x="3669" y="834"/>
                    <a:pt x="2836" y="0"/>
                    <a:pt x="1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807175" y="2895850"/>
              <a:ext cx="91750" cy="91750"/>
            </a:xfrm>
            <a:custGeom>
              <a:avLst/>
              <a:gdLst/>
              <a:ahLst/>
              <a:cxnLst/>
              <a:rect l="l" t="t" r="r" b="b"/>
              <a:pathLst>
                <a:path w="3670" h="3670" extrusionOk="0">
                  <a:moveTo>
                    <a:pt x="1835" y="0"/>
                  </a:moveTo>
                  <a:cubicBezTo>
                    <a:pt x="801" y="0"/>
                    <a:pt x="1" y="834"/>
                    <a:pt x="1" y="1835"/>
                  </a:cubicBezTo>
                  <a:cubicBezTo>
                    <a:pt x="1" y="2869"/>
                    <a:pt x="801" y="3670"/>
                    <a:pt x="1835" y="3670"/>
                  </a:cubicBezTo>
                  <a:cubicBezTo>
                    <a:pt x="2836" y="3670"/>
                    <a:pt x="3670" y="2869"/>
                    <a:pt x="3670" y="1835"/>
                  </a:cubicBezTo>
                  <a:cubicBezTo>
                    <a:pt x="3670" y="834"/>
                    <a:pt x="2836" y="0"/>
                    <a:pt x="18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2"/>
          <p:cNvSpPr/>
          <p:nvPr/>
        </p:nvSpPr>
        <p:spPr>
          <a:xfrm>
            <a:off x="7436397" y="371024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73200" y="1881710"/>
            <a:ext cx="164686" cy="14521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7201950" y="34967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879125" y="2050208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2330075" y="110444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7301415" y="343845"/>
            <a:ext cx="875394" cy="1608910"/>
            <a:chOff x="4773575" y="1104625"/>
            <a:chExt cx="785600" cy="1443875"/>
          </a:xfrm>
        </p:grpSpPr>
        <p:sp>
          <p:nvSpPr>
            <p:cNvPr id="36" name="Google Shape;36;p2"/>
            <p:cNvSpPr/>
            <p:nvPr/>
          </p:nvSpPr>
          <p:spPr>
            <a:xfrm>
              <a:off x="4803600" y="2410500"/>
              <a:ext cx="168475" cy="138000"/>
            </a:xfrm>
            <a:custGeom>
              <a:avLst/>
              <a:gdLst/>
              <a:ahLst/>
              <a:cxnLst/>
              <a:rect l="l" t="t" r="r" b="b"/>
              <a:pathLst>
                <a:path w="6739" h="5520" extrusionOk="0">
                  <a:moveTo>
                    <a:pt x="1" y="1"/>
                  </a:moveTo>
                  <a:cubicBezTo>
                    <a:pt x="501" y="2936"/>
                    <a:pt x="1001" y="5304"/>
                    <a:pt x="1335" y="5471"/>
                  </a:cubicBezTo>
                  <a:cubicBezTo>
                    <a:pt x="1390" y="5504"/>
                    <a:pt x="1463" y="5520"/>
                    <a:pt x="1550" y="5520"/>
                  </a:cubicBezTo>
                  <a:cubicBezTo>
                    <a:pt x="2355" y="5520"/>
                    <a:pt x="4452" y="4187"/>
                    <a:pt x="6739" y="2502"/>
                  </a:cubicBezTo>
                  <a:cubicBezTo>
                    <a:pt x="3036" y="2169"/>
                    <a:pt x="67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074625" y="1104625"/>
              <a:ext cx="484550" cy="326875"/>
            </a:xfrm>
            <a:custGeom>
              <a:avLst/>
              <a:gdLst/>
              <a:ahLst/>
              <a:cxnLst/>
              <a:rect l="l" t="t" r="r" b="b"/>
              <a:pathLst>
                <a:path w="19382" h="13075" extrusionOk="0">
                  <a:moveTo>
                    <a:pt x="7131" y="0"/>
                  </a:moveTo>
                  <a:cubicBezTo>
                    <a:pt x="5649" y="0"/>
                    <a:pt x="4359" y="267"/>
                    <a:pt x="3503" y="865"/>
                  </a:cubicBezTo>
                  <a:cubicBezTo>
                    <a:pt x="2669" y="1466"/>
                    <a:pt x="1402" y="3901"/>
                    <a:pt x="1" y="7370"/>
                  </a:cubicBezTo>
                  <a:cubicBezTo>
                    <a:pt x="1" y="7370"/>
                    <a:pt x="5204" y="10839"/>
                    <a:pt x="17280" y="13074"/>
                  </a:cubicBezTo>
                  <a:cubicBezTo>
                    <a:pt x="18614" y="9038"/>
                    <a:pt x="19381" y="6169"/>
                    <a:pt x="19114" y="5535"/>
                  </a:cubicBezTo>
                  <a:cubicBezTo>
                    <a:pt x="17812" y="2429"/>
                    <a:pt x="11599" y="0"/>
                    <a:pt x="7131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055450" y="1288850"/>
              <a:ext cx="451175" cy="194350"/>
            </a:xfrm>
            <a:custGeom>
              <a:avLst/>
              <a:gdLst/>
              <a:ahLst/>
              <a:cxnLst/>
              <a:rect l="l" t="t" r="r" b="b"/>
              <a:pathLst>
                <a:path w="18047" h="7774" extrusionOk="0">
                  <a:moveTo>
                    <a:pt x="767" y="1"/>
                  </a:moveTo>
                  <a:lnTo>
                    <a:pt x="767" y="1"/>
                  </a:lnTo>
                  <a:cubicBezTo>
                    <a:pt x="767" y="1"/>
                    <a:pt x="767" y="1"/>
                    <a:pt x="768" y="1"/>
                  </a:cubicBezTo>
                  <a:lnTo>
                    <a:pt x="768" y="1"/>
                  </a:lnTo>
                  <a:cubicBezTo>
                    <a:pt x="768" y="1"/>
                    <a:pt x="768" y="1"/>
                    <a:pt x="768" y="1"/>
                  </a:cubicBezTo>
                  <a:cubicBezTo>
                    <a:pt x="767" y="1"/>
                    <a:pt x="767" y="1"/>
                    <a:pt x="767" y="1"/>
                  </a:cubicBezTo>
                  <a:close/>
                  <a:moveTo>
                    <a:pt x="768" y="1"/>
                  </a:moveTo>
                  <a:lnTo>
                    <a:pt x="768" y="1"/>
                  </a:lnTo>
                  <a:cubicBezTo>
                    <a:pt x="501" y="602"/>
                    <a:pt x="267" y="1202"/>
                    <a:pt x="0" y="1836"/>
                  </a:cubicBezTo>
                  <a:cubicBezTo>
                    <a:pt x="0" y="1836"/>
                    <a:pt x="2469" y="3837"/>
                    <a:pt x="8173" y="5705"/>
                  </a:cubicBezTo>
                  <a:cubicBezTo>
                    <a:pt x="13643" y="7506"/>
                    <a:pt x="17379" y="7773"/>
                    <a:pt x="17379" y="7773"/>
                  </a:cubicBezTo>
                  <a:cubicBezTo>
                    <a:pt x="17613" y="7039"/>
                    <a:pt x="17846" y="6372"/>
                    <a:pt x="18047" y="5705"/>
                  </a:cubicBezTo>
                  <a:cubicBezTo>
                    <a:pt x="6114" y="3497"/>
                    <a:pt x="826" y="50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33775" y="1334725"/>
              <a:ext cx="456175" cy="204350"/>
            </a:xfrm>
            <a:custGeom>
              <a:avLst/>
              <a:gdLst/>
              <a:ahLst/>
              <a:cxnLst/>
              <a:rect l="l" t="t" r="r" b="b"/>
              <a:pathLst>
                <a:path w="18247" h="8174" extrusionOk="0">
                  <a:moveTo>
                    <a:pt x="901" y="1"/>
                  </a:moveTo>
                  <a:cubicBezTo>
                    <a:pt x="634" y="768"/>
                    <a:pt x="300" y="1535"/>
                    <a:pt x="0" y="2336"/>
                  </a:cubicBezTo>
                  <a:cubicBezTo>
                    <a:pt x="0" y="2336"/>
                    <a:pt x="3369" y="4637"/>
                    <a:pt x="8406" y="6305"/>
                  </a:cubicBezTo>
                  <a:cubicBezTo>
                    <a:pt x="13009" y="7806"/>
                    <a:pt x="17479" y="8173"/>
                    <a:pt x="17479" y="8173"/>
                  </a:cubicBezTo>
                  <a:cubicBezTo>
                    <a:pt x="17746" y="7373"/>
                    <a:pt x="18013" y="6639"/>
                    <a:pt x="18246" y="5872"/>
                  </a:cubicBezTo>
                  <a:cubicBezTo>
                    <a:pt x="18246" y="5872"/>
                    <a:pt x="14477" y="5638"/>
                    <a:pt x="9073" y="3870"/>
                  </a:cubicBezTo>
                  <a:cubicBezTo>
                    <a:pt x="3369" y="2002"/>
                    <a:pt x="901" y="1"/>
                    <a:pt x="901" y="1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776925" y="1393100"/>
              <a:ext cx="692175" cy="914025"/>
            </a:xfrm>
            <a:custGeom>
              <a:avLst/>
              <a:gdLst/>
              <a:ahLst/>
              <a:cxnLst/>
              <a:rect l="l" t="t" r="r" b="b"/>
              <a:pathLst>
                <a:path w="27687" h="36561" extrusionOk="0">
                  <a:moveTo>
                    <a:pt x="10141" y="1"/>
                  </a:moveTo>
                  <a:cubicBezTo>
                    <a:pt x="5738" y="11709"/>
                    <a:pt x="500" y="28988"/>
                    <a:pt x="100" y="30189"/>
                  </a:cubicBezTo>
                  <a:cubicBezTo>
                    <a:pt x="67" y="30289"/>
                    <a:pt x="0" y="30389"/>
                    <a:pt x="0" y="30523"/>
                  </a:cubicBezTo>
                  <a:cubicBezTo>
                    <a:pt x="247" y="30369"/>
                    <a:pt x="1432" y="29503"/>
                    <a:pt x="2137" y="29503"/>
                  </a:cubicBezTo>
                  <a:cubicBezTo>
                    <a:pt x="2196" y="29503"/>
                    <a:pt x="2251" y="29509"/>
                    <a:pt x="2302" y="29522"/>
                  </a:cubicBezTo>
                  <a:cubicBezTo>
                    <a:pt x="3436" y="29789"/>
                    <a:pt x="3669" y="31457"/>
                    <a:pt x="4103" y="31657"/>
                  </a:cubicBezTo>
                  <a:cubicBezTo>
                    <a:pt x="4152" y="31678"/>
                    <a:pt x="4211" y="31687"/>
                    <a:pt x="4278" y="31687"/>
                  </a:cubicBezTo>
                  <a:cubicBezTo>
                    <a:pt x="4774" y="31687"/>
                    <a:pt x="5723" y="31183"/>
                    <a:pt x="6473" y="31183"/>
                  </a:cubicBezTo>
                  <a:cubicBezTo>
                    <a:pt x="6589" y="31183"/>
                    <a:pt x="6701" y="31195"/>
                    <a:pt x="6805" y="31223"/>
                  </a:cubicBezTo>
                  <a:cubicBezTo>
                    <a:pt x="7806" y="31523"/>
                    <a:pt x="8106" y="33325"/>
                    <a:pt x="8473" y="33491"/>
                  </a:cubicBezTo>
                  <a:cubicBezTo>
                    <a:pt x="8543" y="33517"/>
                    <a:pt x="8619" y="33528"/>
                    <a:pt x="8700" y="33528"/>
                  </a:cubicBezTo>
                  <a:cubicBezTo>
                    <a:pt x="9239" y="33528"/>
                    <a:pt x="10012" y="33040"/>
                    <a:pt x="10698" y="33040"/>
                  </a:cubicBezTo>
                  <a:cubicBezTo>
                    <a:pt x="10851" y="33040"/>
                    <a:pt x="11000" y="33065"/>
                    <a:pt x="11141" y="33124"/>
                  </a:cubicBezTo>
                  <a:cubicBezTo>
                    <a:pt x="12142" y="33491"/>
                    <a:pt x="11842" y="35226"/>
                    <a:pt x="12476" y="35526"/>
                  </a:cubicBezTo>
                  <a:cubicBezTo>
                    <a:pt x="12516" y="35549"/>
                    <a:pt x="12563" y="35559"/>
                    <a:pt x="12617" y="35559"/>
                  </a:cubicBezTo>
                  <a:cubicBezTo>
                    <a:pt x="13055" y="35559"/>
                    <a:pt x="13919" y="34884"/>
                    <a:pt x="14589" y="34884"/>
                  </a:cubicBezTo>
                  <a:cubicBezTo>
                    <a:pt x="14800" y="34884"/>
                    <a:pt x="14991" y="34951"/>
                    <a:pt x="15144" y="35126"/>
                  </a:cubicBezTo>
                  <a:cubicBezTo>
                    <a:pt x="15344" y="35326"/>
                    <a:pt x="15611" y="36494"/>
                    <a:pt x="15511" y="36560"/>
                  </a:cubicBezTo>
                  <a:cubicBezTo>
                    <a:pt x="15611" y="36527"/>
                    <a:pt x="15611" y="36494"/>
                    <a:pt x="15645" y="36460"/>
                  </a:cubicBezTo>
                  <a:cubicBezTo>
                    <a:pt x="16479" y="35193"/>
                    <a:pt x="23417" y="18014"/>
                    <a:pt x="27687" y="5838"/>
                  </a:cubicBezTo>
                  <a:cubicBezTo>
                    <a:pt x="27687" y="5838"/>
                    <a:pt x="23250" y="5471"/>
                    <a:pt x="18647" y="3970"/>
                  </a:cubicBezTo>
                  <a:cubicBezTo>
                    <a:pt x="13610" y="2302"/>
                    <a:pt x="10241" y="1"/>
                    <a:pt x="10141" y="1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73575" y="2129825"/>
              <a:ext cx="394475" cy="342400"/>
            </a:xfrm>
            <a:custGeom>
              <a:avLst/>
              <a:gdLst/>
              <a:ahLst/>
              <a:cxnLst/>
              <a:rect l="l" t="t" r="r" b="b"/>
              <a:pathLst>
                <a:path w="15779" h="13696" extrusionOk="0">
                  <a:moveTo>
                    <a:pt x="2351" y="1"/>
                  </a:moveTo>
                  <a:cubicBezTo>
                    <a:pt x="1690" y="1"/>
                    <a:pt x="450" y="866"/>
                    <a:pt x="234" y="1020"/>
                  </a:cubicBezTo>
                  <a:cubicBezTo>
                    <a:pt x="1" y="2588"/>
                    <a:pt x="568" y="7358"/>
                    <a:pt x="1202" y="11194"/>
                  </a:cubicBezTo>
                  <a:lnTo>
                    <a:pt x="1268" y="11194"/>
                  </a:lnTo>
                  <a:cubicBezTo>
                    <a:pt x="1268" y="11194"/>
                    <a:pt x="4237" y="13362"/>
                    <a:pt x="7940" y="13696"/>
                  </a:cubicBezTo>
                  <a:cubicBezTo>
                    <a:pt x="11209" y="11328"/>
                    <a:pt x="14878" y="8192"/>
                    <a:pt x="15712" y="7091"/>
                  </a:cubicBezTo>
                  <a:cubicBezTo>
                    <a:pt x="15779" y="7025"/>
                    <a:pt x="15545" y="5857"/>
                    <a:pt x="15312" y="5657"/>
                  </a:cubicBezTo>
                  <a:cubicBezTo>
                    <a:pt x="15158" y="5481"/>
                    <a:pt x="14968" y="5415"/>
                    <a:pt x="14759" y="5415"/>
                  </a:cubicBezTo>
                  <a:cubicBezTo>
                    <a:pt x="14106" y="5415"/>
                    <a:pt x="13275" y="6065"/>
                    <a:pt x="12836" y="6065"/>
                  </a:cubicBezTo>
                  <a:cubicBezTo>
                    <a:pt x="12774" y="6065"/>
                    <a:pt x="12721" y="6052"/>
                    <a:pt x="12676" y="6024"/>
                  </a:cubicBezTo>
                  <a:cubicBezTo>
                    <a:pt x="12076" y="5724"/>
                    <a:pt x="12343" y="3989"/>
                    <a:pt x="11342" y="3589"/>
                  </a:cubicBezTo>
                  <a:cubicBezTo>
                    <a:pt x="11212" y="3539"/>
                    <a:pt x="11076" y="3518"/>
                    <a:pt x="10935" y="3518"/>
                  </a:cubicBezTo>
                  <a:cubicBezTo>
                    <a:pt x="10241" y="3518"/>
                    <a:pt x="9453" y="4026"/>
                    <a:pt x="8924" y="4026"/>
                  </a:cubicBezTo>
                  <a:cubicBezTo>
                    <a:pt x="8846" y="4026"/>
                    <a:pt x="8773" y="4015"/>
                    <a:pt x="8707" y="3989"/>
                  </a:cubicBezTo>
                  <a:cubicBezTo>
                    <a:pt x="8273" y="3822"/>
                    <a:pt x="8006" y="2021"/>
                    <a:pt x="7039" y="1721"/>
                  </a:cubicBezTo>
                  <a:cubicBezTo>
                    <a:pt x="6931" y="1693"/>
                    <a:pt x="6816" y="1680"/>
                    <a:pt x="6696" y="1680"/>
                  </a:cubicBezTo>
                  <a:cubicBezTo>
                    <a:pt x="5927" y="1680"/>
                    <a:pt x="4976" y="2185"/>
                    <a:pt x="4479" y="2185"/>
                  </a:cubicBezTo>
                  <a:cubicBezTo>
                    <a:pt x="4412" y="2185"/>
                    <a:pt x="4353" y="2175"/>
                    <a:pt x="4304" y="2154"/>
                  </a:cubicBezTo>
                  <a:cubicBezTo>
                    <a:pt x="3837" y="1921"/>
                    <a:pt x="3603" y="320"/>
                    <a:pt x="2502" y="20"/>
                  </a:cubicBezTo>
                  <a:cubicBezTo>
                    <a:pt x="2457" y="7"/>
                    <a:pt x="2406" y="1"/>
                    <a:pt x="2351" y="1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121650" y="1579550"/>
              <a:ext cx="242975" cy="587625"/>
            </a:xfrm>
            <a:custGeom>
              <a:avLst/>
              <a:gdLst/>
              <a:ahLst/>
              <a:cxnLst/>
              <a:rect l="l" t="t" r="r" b="b"/>
              <a:pathLst>
                <a:path w="9719" h="23505" extrusionOk="0">
                  <a:moveTo>
                    <a:pt x="9397" y="0"/>
                  </a:moveTo>
                  <a:cubicBezTo>
                    <a:pt x="9336" y="0"/>
                    <a:pt x="9275" y="25"/>
                    <a:pt x="9228" y="81"/>
                  </a:cubicBezTo>
                  <a:cubicBezTo>
                    <a:pt x="8794" y="682"/>
                    <a:pt x="8527" y="1382"/>
                    <a:pt x="8227" y="2050"/>
                  </a:cubicBezTo>
                  <a:cubicBezTo>
                    <a:pt x="7960" y="2750"/>
                    <a:pt x="7660" y="3517"/>
                    <a:pt x="7393" y="4218"/>
                  </a:cubicBezTo>
                  <a:cubicBezTo>
                    <a:pt x="6893" y="5719"/>
                    <a:pt x="6492" y="7253"/>
                    <a:pt x="5992" y="8754"/>
                  </a:cubicBezTo>
                  <a:cubicBezTo>
                    <a:pt x="4958" y="11957"/>
                    <a:pt x="3357" y="14892"/>
                    <a:pt x="2022" y="17994"/>
                  </a:cubicBezTo>
                  <a:cubicBezTo>
                    <a:pt x="1289" y="19729"/>
                    <a:pt x="555" y="21497"/>
                    <a:pt x="21" y="23365"/>
                  </a:cubicBezTo>
                  <a:cubicBezTo>
                    <a:pt x="0" y="23447"/>
                    <a:pt x="56" y="23504"/>
                    <a:pt x="118" y="23504"/>
                  </a:cubicBezTo>
                  <a:cubicBezTo>
                    <a:pt x="156" y="23504"/>
                    <a:pt x="196" y="23482"/>
                    <a:pt x="221" y="23432"/>
                  </a:cubicBezTo>
                  <a:cubicBezTo>
                    <a:pt x="1856" y="20496"/>
                    <a:pt x="3056" y="17260"/>
                    <a:pt x="4624" y="14258"/>
                  </a:cubicBezTo>
                  <a:cubicBezTo>
                    <a:pt x="6059" y="11423"/>
                    <a:pt x="6959" y="8421"/>
                    <a:pt x="7860" y="5419"/>
                  </a:cubicBezTo>
                  <a:cubicBezTo>
                    <a:pt x="8127" y="4551"/>
                    <a:pt x="8360" y="3717"/>
                    <a:pt x="8694" y="2850"/>
                  </a:cubicBezTo>
                  <a:cubicBezTo>
                    <a:pt x="8994" y="2016"/>
                    <a:pt x="9461" y="1182"/>
                    <a:pt x="9695" y="348"/>
                  </a:cubicBezTo>
                  <a:cubicBezTo>
                    <a:pt x="9718" y="157"/>
                    <a:pt x="9554" y="0"/>
                    <a:pt x="93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888925" y="1482450"/>
              <a:ext cx="244100" cy="614850"/>
            </a:xfrm>
            <a:custGeom>
              <a:avLst/>
              <a:gdLst/>
              <a:ahLst/>
              <a:cxnLst/>
              <a:rect l="l" t="t" r="r" b="b"/>
              <a:pathLst>
                <a:path w="9764" h="24594" extrusionOk="0">
                  <a:moveTo>
                    <a:pt x="9550" y="1"/>
                  </a:moveTo>
                  <a:cubicBezTo>
                    <a:pt x="9517" y="1"/>
                    <a:pt x="9485" y="20"/>
                    <a:pt x="9463" y="63"/>
                  </a:cubicBezTo>
                  <a:cubicBezTo>
                    <a:pt x="9130" y="430"/>
                    <a:pt x="8996" y="897"/>
                    <a:pt x="8830" y="1364"/>
                  </a:cubicBezTo>
                  <a:lnTo>
                    <a:pt x="8329" y="2831"/>
                  </a:lnTo>
                  <a:cubicBezTo>
                    <a:pt x="7996" y="3865"/>
                    <a:pt x="7629" y="4799"/>
                    <a:pt x="7262" y="5800"/>
                  </a:cubicBezTo>
                  <a:cubicBezTo>
                    <a:pt x="6461" y="7902"/>
                    <a:pt x="5627" y="9970"/>
                    <a:pt x="4793" y="12071"/>
                  </a:cubicBezTo>
                  <a:cubicBezTo>
                    <a:pt x="3959" y="14073"/>
                    <a:pt x="3159" y="16074"/>
                    <a:pt x="2325" y="18109"/>
                  </a:cubicBezTo>
                  <a:cubicBezTo>
                    <a:pt x="1491" y="20210"/>
                    <a:pt x="624" y="22245"/>
                    <a:pt x="23" y="24413"/>
                  </a:cubicBezTo>
                  <a:cubicBezTo>
                    <a:pt x="1" y="24527"/>
                    <a:pt x="86" y="24594"/>
                    <a:pt x="174" y="24594"/>
                  </a:cubicBezTo>
                  <a:cubicBezTo>
                    <a:pt x="216" y="24594"/>
                    <a:pt x="258" y="24579"/>
                    <a:pt x="290" y="24547"/>
                  </a:cubicBezTo>
                  <a:cubicBezTo>
                    <a:pt x="1324" y="22646"/>
                    <a:pt x="2025" y="20611"/>
                    <a:pt x="2825" y="18643"/>
                  </a:cubicBezTo>
                  <a:cubicBezTo>
                    <a:pt x="3659" y="16574"/>
                    <a:pt x="4460" y="14473"/>
                    <a:pt x="5260" y="12405"/>
                  </a:cubicBezTo>
                  <a:cubicBezTo>
                    <a:pt x="6028" y="10337"/>
                    <a:pt x="6862" y="8369"/>
                    <a:pt x="7662" y="6300"/>
                  </a:cubicBezTo>
                  <a:cubicBezTo>
                    <a:pt x="8029" y="5300"/>
                    <a:pt x="8463" y="4266"/>
                    <a:pt x="8796" y="3265"/>
                  </a:cubicBezTo>
                  <a:cubicBezTo>
                    <a:pt x="8963" y="2765"/>
                    <a:pt x="9130" y="2264"/>
                    <a:pt x="9330" y="1764"/>
                  </a:cubicBezTo>
                  <a:cubicBezTo>
                    <a:pt x="9497" y="1264"/>
                    <a:pt x="9764" y="730"/>
                    <a:pt x="9697" y="196"/>
                  </a:cubicBezTo>
                  <a:cubicBezTo>
                    <a:pt x="9697" y="83"/>
                    <a:pt x="9620" y="1"/>
                    <a:pt x="95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96650" y="1539125"/>
              <a:ext cx="255625" cy="613775"/>
            </a:xfrm>
            <a:custGeom>
              <a:avLst/>
              <a:gdLst/>
              <a:ahLst/>
              <a:cxnLst/>
              <a:rect l="l" t="t" r="r" b="b"/>
              <a:pathLst>
                <a:path w="10225" h="24551" extrusionOk="0">
                  <a:moveTo>
                    <a:pt x="10046" y="1"/>
                  </a:moveTo>
                  <a:cubicBezTo>
                    <a:pt x="9982" y="1"/>
                    <a:pt x="9912" y="30"/>
                    <a:pt x="9858" y="97"/>
                  </a:cubicBezTo>
                  <a:cubicBezTo>
                    <a:pt x="9357" y="798"/>
                    <a:pt x="9057" y="1698"/>
                    <a:pt x="8690" y="2499"/>
                  </a:cubicBezTo>
                  <a:cubicBezTo>
                    <a:pt x="8323" y="3366"/>
                    <a:pt x="7890" y="4200"/>
                    <a:pt x="7556" y="5034"/>
                  </a:cubicBezTo>
                  <a:cubicBezTo>
                    <a:pt x="6856" y="6702"/>
                    <a:pt x="6155" y="8337"/>
                    <a:pt x="5488" y="10004"/>
                  </a:cubicBezTo>
                  <a:cubicBezTo>
                    <a:pt x="4821" y="11672"/>
                    <a:pt x="4120" y="13340"/>
                    <a:pt x="3453" y="15008"/>
                  </a:cubicBezTo>
                  <a:cubicBezTo>
                    <a:pt x="2853" y="16509"/>
                    <a:pt x="2452" y="18010"/>
                    <a:pt x="2019" y="19545"/>
                  </a:cubicBezTo>
                  <a:cubicBezTo>
                    <a:pt x="1552" y="21212"/>
                    <a:pt x="1018" y="22947"/>
                    <a:pt x="51" y="24381"/>
                  </a:cubicBezTo>
                  <a:cubicBezTo>
                    <a:pt x="1" y="24456"/>
                    <a:pt x="82" y="24550"/>
                    <a:pt x="154" y="24550"/>
                  </a:cubicBezTo>
                  <a:cubicBezTo>
                    <a:pt x="178" y="24550"/>
                    <a:pt x="201" y="24540"/>
                    <a:pt x="218" y="24515"/>
                  </a:cubicBezTo>
                  <a:cubicBezTo>
                    <a:pt x="2186" y="22113"/>
                    <a:pt x="2553" y="18978"/>
                    <a:pt x="3620" y="16142"/>
                  </a:cubicBezTo>
                  <a:cubicBezTo>
                    <a:pt x="4220" y="14441"/>
                    <a:pt x="5021" y="12773"/>
                    <a:pt x="5788" y="11105"/>
                  </a:cubicBezTo>
                  <a:cubicBezTo>
                    <a:pt x="6522" y="9371"/>
                    <a:pt x="7289" y="7669"/>
                    <a:pt x="7990" y="5968"/>
                  </a:cubicBezTo>
                  <a:cubicBezTo>
                    <a:pt x="8357" y="5034"/>
                    <a:pt x="8724" y="4134"/>
                    <a:pt x="9124" y="3166"/>
                  </a:cubicBezTo>
                  <a:cubicBezTo>
                    <a:pt x="9491" y="2199"/>
                    <a:pt x="10058" y="1198"/>
                    <a:pt x="10225" y="164"/>
                  </a:cubicBezTo>
                  <a:cubicBezTo>
                    <a:pt x="10225" y="65"/>
                    <a:pt x="10142" y="1"/>
                    <a:pt x="100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252272" y="1150039"/>
              <a:ext cx="40945" cy="53387"/>
            </a:xfrm>
            <a:custGeom>
              <a:avLst/>
              <a:gdLst/>
              <a:ahLst/>
              <a:cxnLst/>
              <a:rect l="l" t="t" r="r" b="b"/>
              <a:pathLst>
                <a:path w="1402" h="1828" extrusionOk="0">
                  <a:moveTo>
                    <a:pt x="501" y="0"/>
                  </a:moveTo>
                  <a:cubicBezTo>
                    <a:pt x="401" y="0"/>
                    <a:pt x="334" y="0"/>
                    <a:pt x="267" y="34"/>
                  </a:cubicBezTo>
                  <a:cubicBezTo>
                    <a:pt x="234" y="34"/>
                    <a:pt x="201" y="67"/>
                    <a:pt x="201" y="67"/>
                  </a:cubicBezTo>
                  <a:cubicBezTo>
                    <a:pt x="167" y="67"/>
                    <a:pt x="100" y="100"/>
                    <a:pt x="100" y="134"/>
                  </a:cubicBezTo>
                  <a:cubicBezTo>
                    <a:pt x="100" y="200"/>
                    <a:pt x="167" y="234"/>
                    <a:pt x="201" y="234"/>
                  </a:cubicBezTo>
                  <a:lnTo>
                    <a:pt x="267" y="234"/>
                  </a:lnTo>
                  <a:cubicBezTo>
                    <a:pt x="334" y="234"/>
                    <a:pt x="367" y="234"/>
                    <a:pt x="434" y="267"/>
                  </a:cubicBezTo>
                  <a:cubicBezTo>
                    <a:pt x="501" y="267"/>
                    <a:pt x="534" y="267"/>
                    <a:pt x="567" y="301"/>
                  </a:cubicBezTo>
                  <a:cubicBezTo>
                    <a:pt x="601" y="301"/>
                    <a:pt x="668" y="367"/>
                    <a:pt x="701" y="367"/>
                  </a:cubicBezTo>
                  <a:cubicBezTo>
                    <a:pt x="734" y="401"/>
                    <a:pt x="768" y="401"/>
                    <a:pt x="768" y="434"/>
                  </a:cubicBezTo>
                  <a:cubicBezTo>
                    <a:pt x="768" y="434"/>
                    <a:pt x="834" y="434"/>
                    <a:pt x="834" y="467"/>
                  </a:cubicBezTo>
                  <a:cubicBezTo>
                    <a:pt x="800" y="460"/>
                    <a:pt x="765" y="456"/>
                    <a:pt x="729" y="456"/>
                  </a:cubicBezTo>
                  <a:cubicBezTo>
                    <a:pt x="460" y="456"/>
                    <a:pt x="189" y="673"/>
                    <a:pt x="100" y="968"/>
                  </a:cubicBezTo>
                  <a:cubicBezTo>
                    <a:pt x="0" y="1368"/>
                    <a:pt x="167" y="1735"/>
                    <a:pt x="501" y="1802"/>
                  </a:cubicBezTo>
                  <a:cubicBezTo>
                    <a:pt x="547" y="1819"/>
                    <a:pt x="594" y="1827"/>
                    <a:pt x="643" y="1827"/>
                  </a:cubicBezTo>
                  <a:cubicBezTo>
                    <a:pt x="876" y="1827"/>
                    <a:pt x="1124" y="1633"/>
                    <a:pt x="1235" y="1301"/>
                  </a:cubicBezTo>
                  <a:cubicBezTo>
                    <a:pt x="1401" y="1001"/>
                    <a:pt x="1368" y="834"/>
                    <a:pt x="1368" y="734"/>
                  </a:cubicBezTo>
                  <a:cubicBezTo>
                    <a:pt x="1368" y="701"/>
                    <a:pt x="1368" y="601"/>
                    <a:pt x="1335" y="567"/>
                  </a:cubicBezTo>
                  <a:cubicBezTo>
                    <a:pt x="1335" y="534"/>
                    <a:pt x="1268" y="434"/>
                    <a:pt x="1268" y="401"/>
                  </a:cubicBezTo>
                  <a:cubicBezTo>
                    <a:pt x="1235" y="367"/>
                    <a:pt x="1201" y="267"/>
                    <a:pt x="1168" y="234"/>
                  </a:cubicBezTo>
                  <a:cubicBezTo>
                    <a:pt x="1101" y="200"/>
                    <a:pt x="1068" y="134"/>
                    <a:pt x="1001" y="100"/>
                  </a:cubicBezTo>
                  <a:cubicBezTo>
                    <a:pt x="934" y="67"/>
                    <a:pt x="868" y="67"/>
                    <a:pt x="834" y="34"/>
                  </a:cubicBezTo>
                  <a:cubicBezTo>
                    <a:pt x="768" y="34"/>
                    <a:pt x="701" y="0"/>
                    <a:pt x="6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03262" y="1191919"/>
              <a:ext cx="39982" cy="54292"/>
            </a:xfrm>
            <a:custGeom>
              <a:avLst/>
              <a:gdLst/>
              <a:ahLst/>
              <a:cxnLst/>
              <a:rect l="l" t="t" r="r" b="b"/>
              <a:pathLst>
                <a:path w="1369" h="1859" extrusionOk="0">
                  <a:moveTo>
                    <a:pt x="501" y="1"/>
                  </a:moveTo>
                  <a:cubicBezTo>
                    <a:pt x="401" y="1"/>
                    <a:pt x="334" y="1"/>
                    <a:pt x="268" y="34"/>
                  </a:cubicBezTo>
                  <a:cubicBezTo>
                    <a:pt x="234" y="34"/>
                    <a:pt x="201" y="101"/>
                    <a:pt x="201" y="101"/>
                  </a:cubicBezTo>
                  <a:cubicBezTo>
                    <a:pt x="168" y="101"/>
                    <a:pt x="101" y="134"/>
                    <a:pt x="101" y="167"/>
                  </a:cubicBezTo>
                  <a:cubicBezTo>
                    <a:pt x="101" y="201"/>
                    <a:pt x="168" y="268"/>
                    <a:pt x="201" y="268"/>
                  </a:cubicBezTo>
                  <a:lnTo>
                    <a:pt x="268" y="268"/>
                  </a:lnTo>
                  <a:cubicBezTo>
                    <a:pt x="334" y="268"/>
                    <a:pt x="368" y="268"/>
                    <a:pt x="434" y="301"/>
                  </a:cubicBezTo>
                  <a:cubicBezTo>
                    <a:pt x="501" y="301"/>
                    <a:pt x="534" y="301"/>
                    <a:pt x="568" y="334"/>
                  </a:cubicBezTo>
                  <a:cubicBezTo>
                    <a:pt x="601" y="334"/>
                    <a:pt x="668" y="368"/>
                    <a:pt x="701" y="368"/>
                  </a:cubicBezTo>
                  <a:cubicBezTo>
                    <a:pt x="735" y="434"/>
                    <a:pt x="768" y="434"/>
                    <a:pt x="768" y="468"/>
                  </a:cubicBezTo>
                  <a:cubicBezTo>
                    <a:pt x="768" y="468"/>
                    <a:pt x="835" y="468"/>
                    <a:pt x="835" y="501"/>
                  </a:cubicBezTo>
                  <a:cubicBezTo>
                    <a:pt x="800" y="493"/>
                    <a:pt x="765" y="490"/>
                    <a:pt x="730" y="490"/>
                  </a:cubicBezTo>
                  <a:cubicBezTo>
                    <a:pt x="461" y="490"/>
                    <a:pt x="189" y="706"/>
                    <a:pt x="101" y="1001"/>
                  </a:cubicBezTo>
                  <a:cubicBezTo>
                    <a:pt x="1" y="1368"/>
                    <a:pt x="168" y="1769"/>
                    <a:pt x="501" y="1835"/>
                  </a:cubicBezTo>
                  <a:cubicBezTo>
                    <a:pt x="543" y="1851"/>
                    <a:pt x="587" y="1859"/>
                    <a:pt x="631" y="1859"/>
                  </a:cubicBezTo>
                  <a:cubicBezTo>
                    <a:pt x="868" y="1859"/>
                    <a:pt x="1123" y="1644"/>
                    <a:pt x="1235" y="1335"/>
                  </a:cubicBezTo>
                  <a:cubicBezTo>
                    <a:pt x="1368" y="968"/>
                    <a:pt x="1368" y="801"/>
                    <a:pt x="1368" y="768"/>
                  </a:cubicBezTo>
                  <a:cubicBezTo>
                    <a:pt x="1368" y="735"/>
                    <a:pt x="1368" y="634"/>
                    <a:pt x="1335" y="601"/>
                  </a:cubicBezTo>
                  <a:cubicBezTo>
                    <a:pt x="1335" y="568"/>
                    <a:pt x="1268" y="468"/>
                    <a:pt x="1268" y="434"/>
                  </a:cubicBezTo>
                  <a:cubicBezTo>
                    <a:pt x="1235" y="401"/>
                    <a:pt x="1202" y="301"/>
                    <a:pt x="1135" y="268"/>
                  </a:cubicBezTo>
                  <a:cubicBezTo>
                    <a:pt x="1102" y="234"/>
                    <a:pt x="1068" y="167"/>
                    <a:pt x="1001" y="134"/>
                  </a:cubicBezTo>
                  <a:cubicBezTo>
                    <a:pt x="935" y="101"/>
                    <a:pt x="868" y="101"/>
                    <a:pt x="835" y="34"/>
                  </a:cubicBezTo>
                  <a:cubicBezTo>
                    <a:pt x="768" y="34"/>
                    <a:pt x="701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375675" y="1274425"/>
              <a:ext cx="104275" cy="93675"/>
            </a:xfrm>
            <a:custGeom>
              <a:avLst/>
              <a:gdLst/>
              <a:ahLst/>
              <a:cxnLst/>
              <a:rect l="l" t="t" r="r" b="b"/>
              <a:pathLst>
                <a:path w="4171" h="3747" extrusionOk="0">
                  <a:moveTo>
                    <a:pt x="2047" y="0"/>
                  </a:moveTo>
                  <a:cubicBezTo>
                    <a:pt x="1240" y="0"/>
                    <a:pt x="521" y="553"/>
                    <a:pt x="301" y="1379"/>
                  </a:cubicBezTo>
                  <a:cubicBezTo>
                    <a:pt x="1" y="2379"/>
                    <a:pt x="568" y="3380"/>
                    <a:pt x="1568" y="3680"/>
                  </a:cubicBezTo>
                  <a:cubicBezTo>
                    <a:pt x="1735" y="3725"/>
                    <a:pt x="1902" y="3746"/>
                    <a:pt x="2065" y="3746"/>
                  </a:cubicBezTo>
                  <a:cubicBezTo>
                    <a:pt x="2883" y="3746"/>
                    <a:pt x="3620" y="3213"/>
                    <a:pt x="3870" y="2379"/>
                  </a:cubicBezTo>
                  <a:cubicBezTo>
                    <a:pt x="4170" y="1379"/>
                    <a:pt x="3570" y="378"/>
                    <a:pt x="2569" y="78"/>
                  </a:cubicBezTo>
                  <a:cubicBezTo>
                    <a:pt x="2394" y="25"/>
                    <a:pt x="2218" y="0"/>
                    <a:pt x="20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153850" y="1213000"/>
              <a:ext cx="104275" cy="93675"/>
            </a:xfrm>
            <a:custGeom>
              <a:avLst/>
              <a:gdLst/>
              <a:ahLst/>
              <a:cxnLst/>
              <a:rect l="l" t="t" r="r" b="b"/>
              <a:pathLst>
                <a:path w="4171" h="3747" extrusionOk="0">
                  <a:moveTo>
                    <a:pt x="2072" y="1"/>
                  </a:moveTo>
                  <a:cubicBezTo>
                    <a:pt x="1254" y="1"/>
                    <a:pt x="518" y="533"/>
                    <a:pt x="267" y="1367"/>
                  </a:cubicBezTo>
                  <a:cubicBezTo>
                    <a:pt x="1" y="2368"/>
                    <a:pt x="568" y="3369"/>
                    <a:pt x="1568" y="3669"/>
                  </a:cubicBezTo>
                  <a:cubicBezTo>
                    <a:pt x="1744" y="3721"/>
                    <a:pt x="1919" y="3746"/>
                    <a:pt x="2091" y="3746"/>
                  </a:cubicBezTo>
                  <a:cubicBezTo>
                    <a:pt x="2898" y="3746"/>
                    <a:pt x="3622" y="3193"/>
                    <a:pt x="3870" y="2368"/>
                  </a:cubicBezTo>
                  <a:cubicBezTo>
                    <a:pt x="4170" y="1367"/>
                    <a:pt x="3570" y="367"/>
                    <a:pt x="2569" y="66"/>
                  </a:cubicBezTo>
                  <a:cubicBezTo>
                    <a:pt x="2402" y="22"/>
                    <a:pt x="2235" y="1"/>
                    <a:pt x="2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298065" y="1210405"/>
              <a:ext cx="73071" cy="64017"/>
            </a:xfrm>
            <a:custGeom>
              <a:avLst/>
              <a:gdLst/>
              <a:ahLst/>
              <a:cxnLst/>
              <a:rect l="l" t="t" r="r" b="b"/>
              <a:pathLst>
                <a:path w="2502" h="2192" extrusionOk="0">
                  <a:moveTo>
                    <a:pt x="474" y="0"/>
                  </a:moveTo>
                  <a:cubicBezTo>
                    <a:pt x="449" y="0"/>
                    <a:pt x="414" y="11"/>
                    <a:pt x="367" y="35"/>
                  </a:cubicBezTo>
                  <a:cubicBezTo>
                    <a:pt x="350" y="26"/>
                    <a:pt x="332" y="22"/>
                    <a:pt x="312" y="22"/>
                  </a:cubicBezTo>
                  <a:cubicBezTo>
                    <a:pt x="255" y="22"/>
                    <a:pt x="192" y="60"/>
                    <a:pt x="167" y="135"/>
                  </a:cubicBezTo>
                  <a:cubicBezTo>
                    <a:pt x="34" y="468"/>
                    <a:pt x="0" y="835"/>
                    <a:pt x="34" y="1202"/>
                  </a:cubicBezTo>
                  <a:cubicBezTo>
                    <a:pt x="67" y="1402"/>
                    <a:pt x="167" y="1636"/>
                    <a:pt x="300" y="1803"/>
                  </a:cubicBezTo>
                  <a:cubicBezTo>
                    <a:pt x="400" y="2003"/>
                    <a:pt x="667" y="2136"/>
                    <a:pt x="867" y="2170"/>
                  </a:cubicBezTo>
                  <a:cubicBezTo>
                    <a:pt x="950" y="2183"/>
                    <a:pt x="1045" y="2192"/>
                    <a:pt x="1141" y="2192"/>
                  </a:cubicBezTo>
                  <a:cubicBezTo>
                    <a:pt x="1277" y="2192"/>
                    <a:pt x="1417" y="2175"/>
                    <a:pt x="1535" y="2136"/>
                  </a:cubicBezTo>
                  <a:cubicBezTo>
                    <a:pt x="1801" y="2036"/>
                    <a:pt x="1968" y="1936"/>
                    <a:pt x="2102" y="1769"/>
                  </a:cubicBezTo>
                  <a:cubicBezTo>
                    <a:pt x="2335" y="1436"/>
                    <a:pt x="2469" y="1102"/>
                    <a:pt x="2502" y="702"/>
                  </a:cubicBezTo>
                  <a:cubicBezTo>
                    <a:pt x="2502" y="635"/>
                    <a:pt x="2469" y="569"/>
                    <a:pt x="2435" y="535"/>
                  </a:cubicBezTo>
                  <a:cubicBezTo>
                    <a:pt x="2394" y="521"/>
                    <a:pt x="2358" y="513"/>
                    <a:pt x="2326" y="513"/>
                  </a:cubicBezTo>
                  <a:cubicBezTo>
                    <a:pt x="2280" y="513"/>
                    <a:pt x="2241" y="529"/>
                    <a:pt x="2202" y="569"/>
                  </a:cubicBezTo>
                  <a:cubicBezTo>
                    <a:pt x="2035" y="835"/>
                    <a:pt x="1868" y="1136"/>
                    <a:pt x="1668" y="1302"/>
                  </a:cubicBezTo>
                  <a:cubicBezTo>
                    <a:pt x="1513" y="1432"/>
                    <a:pt x="1378" y="1481"/>
                    <a:pt x="1201" y="1481"/>
                  </a:cubicBezTo>
                  <a:cubicBezTo>
                    <a:pt x="1149" y="1481"/>
                    <a:pt x="1094" y="1477"/>
                    <a:pt x="1034" y="1469"/>
                  </a:cubicBezTo>
                  <a:cubicBezTo>
                    <a:pt x="834" y="1436"/>
                    <a:pt x="701" y="1302"/>
                    <a:pt x="634" y="1002"/>
                  </a:cubicBezTo>
                  <a:cubicBezTo>
                    <a:pt x="601" y="702"/>
                    <a:pt x="534" y="435"/>
                    <a:pt x="534" y="102"/>
                  </a:cubicBezTo>
                  <a:cubicBezTo>
                    <a:pt x="534" y="37"/>
                    <a:pt x="520" y="0"/>
                    <a:pt x="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051275" y="1329650"/>
              <a:ext cx="444500" cy="158550"/>
            </a:xfrm>
            <a:custGeom>
              <a:avLst/>
              <a:gdLst/>
              <a:ahLst/>
              <a:cxnLst/>
              <a:rect l="l" t="t" r="r" b="b"/>
              <a:pathLst>
                <a:path w="17780" h="6342" extrusionOk="0">
                  <a:moveTo>
                    <a:pt x="173" y="1"/>
                  </a:moveTo>
                  <a:cubicBezTo>
                    <a:pt x="116" y="1"/>
                    <a:pt x="75" y="29"/>
                    <a:pt x="34" y="70"/>
                  </a:cubicBezTo>
                  <a:cubicBezTo>
                    <a:pt x="1" y="170"/>
                    <a:pt x="1" y="304"/>
                    <a:pt x="101" y="371"/>
                  </a:cubicBezTo>
                  <a:cubicBezTo>
                    <a:pt x="1335" y="1338"/>
                    <a:pt x="2669" y="2072"/>
                    <a:pt x="4104" y="2806"/>
                  </a:cubicBezTo>
                  <a:cubicBezTo>
                    <a:pt x="5505" y="3506"/>
                    <a:pt x="6906" y="4073"/>
                    <a:pt x="8440" y="4540"/>
                  </a:cubicBezTo>
                  <a:cubicBezTo>
                    <a:pt x="9874" y="5007"/>
                    <a:pt x="11375" y="5407"/>
                    <a:pt x="12943" y="5741"/>
                  </a:cubicBezTo>
                  <a:cubicBezTo>
                    <a:pt x="14444" y="6075"/>
                    <a:pt x="15979" y="6341"/>
                    <a:pt x="17546" y="6341"/>
                  </a:cubicBezTo>
                  <a:cubicBezTo>
                    <a:pt x="17680" y="6341"/>
                    <a:pt x="17780" y="6241"/>
                    <a:pt x="17780" y="6175"/>
                  </a:cubicBezTo>
                  <a:cubicBezTo>
                    <a:pt x="17780" y="6075"/>
                    <a:pt x="17713" y="5975"/>
                    <a:pt x="17613" y="5975"/>
                  </a:cubicBezTo>
                  <a:cubicBezTo>
                    <a:pt x="16846" y="5874"/>
                    <a:pt x="16112" y="5741"/>
                    <a:pt x="15345" y="5574"/>
                  </a:cubicBezTo>
                  <a:cubicBezTo>
                    <a:pt x="14611" y="5474"/>
                    <a:pt x="13844" y="5307"/>
                    <a:pt x="13110" y="5074"/>
                  </a:cubicBezTo>
                  <a:cubicBezTo>
                    <a:pt x="11609" y="4707"/>
                    <a:pt x="10141" y="4240"/>
                    <a:pt x="8673" y="3806"/>
                  </a:cubicBezTo>
                  <a:cubicBezTo>
                    <a:pt x="7206" y="3339"/>
                    <a:pt x="5805" y="2739"/>
                    <a:pt x="4370" y="2172"/>
                  </a:cubicBezTo>
                  <a:cubicBezTo>
                    <a:pt x="3670" y="1838"/>
                    <a:pt x="2969" y="1505"/>
                    <a:pt x="2302" y="1171"/>
                  </a:cubicBezTo>
                  <a:cubicBezTo>
                    <a:pt x="1635" y="804"/>
                    <a:pt x="935" y="404"/>
                    <a:pt x="301" y="37"/>
                  </a:cubicBezTo>
                  <a:cubicBezTo>
                    <a:pt x="250" y="11"/>
                    <a:pt x="209" y="1"/>
                    <a:pt x="173" y="1"/>
                  </a:cubicBezTo>
                  <a:close/>
                </a:path>
              </a:pathLst>
            </a:custGeom>
            <a:solidFill>
              <a:srgbClr val="897E7E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451153" y="14237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4451153" y="3101250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652627" y="1423725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7" name="Google Shape;237;p13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1652627" y="3101250"/>
            <a:ext cx="2943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13"/>
          <p:cNvSpPr txBox="1">
            <a:spLocks noGrp="1"/>
          </p:cNvSpPr>
          <p:nvPr>
            <p:ph type="subTitle" idx="1"/>
          </p:nvPr>
        </p:nvSpPr>
        <p:spPr>
          <a:xfrm flipH="1">
            <a:off x="1919252" y="2246925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6"/>
          </p:nvPr>
        </p:nvSpPr>
        <p:spPr>
          <a:xfrm flipH="1">
            <a:off x="4717778" y="2246925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7"/>
          </p:nvPr>
        </p:nvSpPr>
        <p:spPr>
          <a:xfrm flipH="1">
            <a:off x="1919252" y="3949800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subTitle" idx="8"/>
          </p:nvPr>
        </p:nvSpPr>
        <p:spPr>
          <a:xfrm flipH="1">
            <a:off x="4717778" y="3949800"/>
            <a:ext cx="241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2" name="Google Shape;242;p13"/>
          <p:cNvSpPr txBox="1">
            <a:spLocks noGrp="1"/>
          </p:cNvSpPr>
          <p:nvPr>
            <p:ph type="title" idx="9"/>
          </p:nvPr>
        </p:nvSpPr>
        <p:spPr>
          <a:xfrm>
            <a:off x="2135638" y="1788325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title" idx="13"/>
          </p:nvPr>
        </p:nvSpPr>
        <p:spPr>
          <a:xfrm>
            <a:off x="4934230" y="1788317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idx="14"/>
          </p:nvPr>
        </p:nvSpPr>
        <p:spPr>
          <a:xfrm>
            <a:off x="4934155" y="3462750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15"/>
          </p:nvPr>
        </p:nvSpPr>
        <p:spPr>
          <a:xfrm>
            <a:off x="2135638" y="3462750"/>
            <a:ext cx="1977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6" name="Google Shape;246;p13"/>
          <p:cNvSpPr/>
          <p:nvPr/>
        </p:nvSpPr>
        <p:spPr>
          <a:xfrm>
            <a:off x="8526475" y="-204125"/>
            <a:ext cx="644071" cy="362996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247;p13"/>
          <p:cNvGrpSpPr/>
          <p:nvPr/>
        </p:nvGrpSpPr>
        <p:grpSpPr>
          <a:xfrm rot="1260113">
            <a:off x="311413" y="1211435"/>
            <a:ext cx="520217" cy="421454"/>
            <a:chOff x="5375600" y="1117425"/>
            <a:chExt cx="608900" cy="493300"/>
          </a:xfrm>
        </p:grpSpPr>
        <p:sp>
          <p:nvSpPr>
            <p:cNvPr id="248" name="Google Shape;248;p13"/>
            <p:cNvSpPr/>
            <p:nvPr/>
          </p:nvSpPr>
          <p:spPr>
            <a:xfrm>
              <a:off x="5466600" y="1312025"/>
              <a:ext cx="517900" cy="298700"/>
            </a:xfrm>
            <a:custGeom>
              <a:avLst/>
              <a:gdLst/>
              <a:ahLst/>
              <a:cxnLst/>
              <a:rect l="l" t="t" r="r" b="b"/>
              <a:pathLst>
                <a:path w="20716" h="11948" fill="none" extrusionOk="0">
                  <a:moveTo>
                    <a:pt x="6864" y="3034"/>
                  </a:moveTo>
                  <a:cubicBezTo>
                    <a:pt x="5357" y="2574"/>
                    <a:pt x="3851" y="1360"/>
                    <a:pt x="2114" y="2155"/>
                  </a:cubicBezTo>
                  <a:cubicBezTo>
                    <a:pt x="566" y="2867"/>
                    <a:pt x="1" y="4771"/>
                    <a:pt x="22" y="6319"/>
                  </a:cubicBezTo>
                  <a:cubicBezTo>
                    <a:pt x="85" y="10608"/>
                    <a:pt x="3872" y="10357"/>
                    <a:pt x="7010" y="10483"/>
                  </a:cubicBezTo>
                  <a:cubicBezTo>
                    <a:pt x="8600" y="10567"/>
                    <a:pt x="9709" y="11822"/>
                    <a:pt x="11572" y="11864"/>
                  </a:cubicBezTo>
                  <a:cubicBezTo>
                    <a:pt x="13518" y="11948"/>
                    <a:pt x="15694" y="11006"/>
                    <a:pt x="17116" y="9625"/>
                  </a:cubicBezTo>
                  <a:cubicBezTo>
                    <a:pt x="20715" y="6089"/>
                    <a:pt x="16028" y="733"/>
                    <a:pt x="12116" y="230"/>
                  </a:cubicBezTo>
                  <a:cubicBezTo>
                    <a:pt x="10212" y="0"/>
                    <a:pt x="6717" y="900"/>
                    <a:pt x="6655" y="3306"/>
                  </a:cubicBezTo>
                  <a:cubicBezTo>
                    <a:pt x="6717" y="3076"/>
                    <a:pt x="6885" y="2888"/>
                    <a:pt x="7010" y="265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5624050" y="1148825"/>
              <a:ext cx="12600" cy="242725"/>
            </a:xfrm>
            <a:custGeom>
              <a:avLst/>
              <a:gdLst/>
              <a:ahLst/>
              <a:cxnLst/>
              <a:rect l="l" t="t" r="r" b="b"/>
              <a:pathLst>
                <a:path w="504" h="9709" fill="none" extrusionOk="0">
                  <a:moveTo>
                    <a:pt x="210" y="9709"/>
                  </a:moveTo>
                  <a:cubicBezTo>
                    <a:pt x="210" y="6486"/>
                    <a:pt x="1" y="3201"/>
                    <a:pt x="252" y="0"/>
                  </a:cubicBezTo>
                  <a:cubicBezTo>
                    <a:pt x="503" y="63"/>
                    <a:pt x="273" y="188"/>
                    <a:pt x="377" y="35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5467125" y="1408800"/>
              <a:ext cx="74825" cy="52325"/>
            </a:xfrm>
            <a:custGeom>
              <a:avLst/>
              <a:gdLst/>
              <a:ahLst/>
              <a:cxnLst/>
              <a:rect l="l" t="t" r="r" b="b"/>
              <a:pathLst>
                <a:path w="2993" h="2093" fill="none" extrusionOk="0">
                  <a:moveTo>
                    <a:pt x="1" y="2092"/>
                  </a:moveTo>
                  <a:cubicBezTo>
                    <a:pt x="921" y="1360"/>
                    <a:pt x="1926" y="460"/>
                    <a:pt x="2993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5476550" y="1448550"/>
              <a:ext cx="74300" cy="56000"/>
            </a:xfrm>
            <a:custGeom>
              <a:avLst/>
              <a:gdLst/>
              <a:ahLst/>
              <a:cxnLst/>
              <a:rect l="l" t="t" r="r" b="b"/>
              <a:pathLst>
                <a:path w="2972" h="2240" fill="none" extrusionOk="0">
                  <a:moveTo>
                    <a:pt x="0" y="2239"/>
                  </a:moveTo>
                  <a:cubicBezTo>
                    <a:pt x="816" y="1339"/>
                    <a:pt x="1800" y="419"/>
                    <a:pt x="2972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5489625" y="1468950"/>
              <a:ext cx="87375" cy="65925"/>
            </a:xfrm>
            <a:custGeom>
              <a:avLst/>
              <a:gdLst/>
              <a:ahLst/>
              <a:cxnLst/>
              <a:rect l="l" t="t" r="r" b="b"/>
              <a:pathLst>
                <a:path w="3495" h="2637" fill="none" extrusionOk="0">
                  <a:moveTo>
                    <a:pt x="0" y="2637"/>
                  </a:moveTo>
                  <a:cubicBezTo>
                    <a:pt x="733" y="1674"/>
                    <a:pt x="2218" y="0"/>
                    <a:pt x="3495" y="2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5532525" y="1500325"/>
              <a:ext cx="87900" cy="56000"/>
            </a:xfrm>
            <a:custGeom>
              <a:avLst/>
              <a:gdLst/>
              <a:ahLst/>
              <a:cxnLst/>
              <a:rect l="l" t="t" r="r" b="b"/>
              <a:pathLst>
                <a:path w="3516" h="2240" fill="none" extrusionOk="0">
                  <a:moveTo>
                    <a:pt x="0" y="2240"/>
                  </a:moveTo>
                  <a:cubicBezTo>
                    <a:pt x="1151" y="1423"/>
                    <a:pt x="2281" y="628"/>
                    <a:pt x="3515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5584825" y="1526475"/>
              <a:ext cx="75350" cy="44500"/>
            </a:xfrm>
            <a:custGeom>
              <a:avLst/>
              <a:gdLst/>
              <a:ahLst/>
              <a:cxnLst/>
              <a:rect l="l" t="t" r="r" b="b"/>
              <a:pathLst>
                <a:path w="3014" h="1780" fill="none" extrusionOk="0">
                  <a:moveTo>
                    <a:pt x="1" y="1779"/>
                  </a:moveTo>
                  <a:cubicBezTo>
                    <a:pt x="775" y="1361"/>
                    <a:pt x="2198" y="377"/>
                    <a:pt x="3014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5640025" y="1534850"/>
              <a:ext cx="48675" cy="34550"/>
            </a:xfrm>
            <a:custGeom>
              <a:avLst/>
              <a:gdLst/>
              <a:ahLst/>
              <a:cxnLst/>
              <a:rect l="l" t="t" r="r" b="b"/>
              <a:pathLst>
                <a:path w="1947" h="1382" fill="none" extrusionOk="0">
                  <a:moveTo>
                    <a:pt x="0" y="1382"/>
                  </a:moveTo>
                  <a:cubicBezTo>
                    <a:pt x="628" y="838"/>
                    <a:pt x="1214" y="252"/>
                    <a:pt x="1946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5683950" y="1547925"/>
              <a:ext cx="78500" cy="52350"/>
            </a:xfrm>
            <a:custGeom>
              <a:avLst/>
              <a:gdLst/>
              <a:ahLst/>
              <a:cxnLst/>
              <a:rect l="l" t="t" r="r" b="b"/>
              <a:pathLst>
                <a:path w="3140" h="2094" fill="none" extrusionOk="0">
                  <a:moveTo>
                    <a:pt x="1" y="2093"/>
                  </a:moveTo>
                  <a:cubicBezTo>
                    <a:pt x="1068" y="1549"/>
                    <a:pt x="1989" y="231"/>
                    <a:pt x="3139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5749875" y="1543225"/>
              <a:ext cx="91550" cy="64875"/>
            </a:xfrm>
            <a:custGeom>
              <a:avLst/>
              <a:gdLst/>
              <a:ahLst/>
              <a:cxnLst/>
              <a:rect l="l" t="t" r="r" b="b"/>
              <a:pathLst>
                <a:path w="3662" h="2595" fill="none" extrusionOk="0">
                  <a:moveTo>
                    <a:pt x="0" y="2595"/>
                  </a:moveTo>
                  <a:cubicBezTo>
                    <a:pt x="670" y="1277"/>
                    <a:pt x="2176" y="293"/>
                    <a:pt x="3662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5375600" y="1117425"/>
              <a:ext cx="476025" cy="205600"/>
            </a:xfrm>
            <a:custGeom>
              <a:avLst/>
              <a:gdLst/>
              <a:ahLst/>
              <a:cxnLst/>
              <a:rect l="l" t="t" r="r" b="b"/>
              <a:pathLst>
                <a:path w="19041" h="8224" fill="none" extrusionOk="0">
                  <a:moveTo>
                    <a:pt x="10839" y="5232"/>
                  </a:moveTo>
                  <a:cubicBezTo>
                    <a:pt x="10650" y="5336"/>
                    <a:pt x="10462" y="5420"/>
                    <a:pt x="10295" y="5524"/>
                  </a:cubicBezTo>
                  <a:cubicBezTo>
                    <a:pt x="11676" y="3307"/>
                    <a:pt x="15588" y="1"/>
                    <a:pt x="18497" y="1110"/>
                  </a:cubicBezTo>
                  <a:cubicBezTo>
                    <a:pt x="19041" y="4939"/>
                    <a:pt x="14709" y="5420"/>
                    <a:pt x="11885" y="5420"/>
                  </a:cubicBezTo>
                  <a:cubicBezTo>
                    <a:pt x="8349" y="5420"/>
                    <a:pt x="2072" y="2051"/>
                    <a:pt x="0" y="6466"/>
                  </a:cubicBezTo>
                  <a:cubicBezTo>
                    <a:pt x="1820" y="6947"/>
                    <a:pt x="9771" y="8224"/>
                    <a:pt x="10315" y="594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5643925" y="1181775"/>
              <a:ext cx="115125" cy="63300"/>
            </a:xfrm>
            <a:custGeom>
              <a:avLst/>
              <a:gdLst/>
              <a:ahLst/>
              <a:cxnLst/>
              <a:rect l="l" t="t" r="r" b="b"/>
              <a:pathLst>
                <a:path w="4605" h="2532" fill="none" extrusionOk="0">
                  <a:moveTo>
                    <a:pt x="1" y="2532"/>
                  </a:moveTo>
                  <a:cubicBezTo>
                    <a:pt x="1277" y="1507"/>
                    <a:pt x="2951" y="523"/>
                    <a:pt x="4604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5505850" y="1258650"/>
              <a:ext cx="120325" cy="14675"/>
            </a:xfrm>
            <a:custGeom>
              <a:avLst/>
              <a:gdLst/>
              <a:ahLst/>
              <a:cxnLst/>
              <a:rect l="l" t="t" r="r" b="b"/>
              <a:pathLst>
                <a:path w="4813" h="587" fill="none" extrusionOk="0">
                  <a:moveTo>
                    <a:pt x="4813" y="587"/>
                  </a:moveTo>
                  <a:lnTo>
                    <a:pt x="4813" y="399"/>
                  </a:lnTo>
                  <a:cubicBezTo>
                    <a:pt x="4352" y="168"/>
                    <a:pt x="3787" y="168"/>
                    <a:pt x="3264" y="106"/>
                  </a:cubicBezTo>
                  <a:cubicBezTo>
                    <a:pt x="2532" y="64"/>
                    <a:pt x="1800" y="1"/>
                    <a:pt x="1109" y="106"/>
                  </a:cubicBezTo>
                  <a:cubicBezTo>
                    <a:pt x="732" y="168"/>
                    <a:pt x="314" y="378"/>
                    <a:pt x="0" y="31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" name="Google Shape;261;p13"/>
          <p:cNvSpPr/>
          <p:nvPr/>
        </p:nvSpPr>
        <p:spPr>
          <a:xfrm>
            <a:off x="-37600" y="2940325"/>
            <a:ext cx="852425" cy="224880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479047" y="266479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329374" y="2397921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264;p13"/>
          <p:cNvGrpSpPr/>
          <p:nvPr/>
        </p:nvGrpSpPr>
        <p:grpSpPr>
          <a:xfrm rot="606794">
            <a:off x="8036946" y="1073302"/>
            <a:ext cx="697171" cy="725658"/>
            <a:chOff x="5196600" y="2162225"/>
            <a:chExt cx="482725" cy="502450"/>
          </a:xfrm>
        </p:grpSpPr>
        <p:sp>
          <p:nvSpPr>
            <p:cNvPr id="265" name="Google Shape;265;p13"/>
            <p:cNvSpPr/>
            <p:nvPr/>
          </p:nvSpPr>
          <p:spPr>
            <a:xfrm>
              <a:off x="5224600" y="2326350"/>
              <a:ext cx="454275" cy="338325"/>
            </a:xfrm>
            <a:custGeom>
              <a:avLst/>
              <a:gdLst/>
              <a:ahLst/>
              <a:cxnLst/>
              <a:rect l="l" t="t" r="r" b="b"/>
              <a:pathLst>
                <a:path w="18171" h="13533" extrusionOk="0">
                  <a:moveTo>
                    <a:pt x="305" y="0"/>
                  </a:moveTo>
                  <a:cubicBezTo>
                    <a:pt x="146" y="0"/>
                    <a:pt x="0" y="208"/>
                    <a:pt x="129" y="354"/>
                  </a:cubicBezTo>
                  <a:cubicBezTo>
                    <a:pt x="3310" y="4434"/>
                    <a:pt x="7578" y="7447"/>
                    <a:pt x="11219" y="11067"/>
                  </a:cubicBezTo>
                  <a:cubicBezTo>
                    <a:pt x="12126" y="11993"/>
                    <a:pt x="13125" y="13533"/>
                    <a:pt x="14550" y="13533"/>
                  </a:cubicBezTo>
                  <a:cubicBezTo>
                    <a:pt x="14638" y="13533"/>
                    <a:pt x="14727" y="13527"/>
                    <a:pt x="14818" y="13515"/>
                  </a:cubicBezTo>
                  <a:cubicBezTo>
                    <a:pt x="16366" y="13305"/>
                    <a:pt x="17768" y="12155"/>
                    <a:pt x="18145" y="10648"/>
                  </a:cubicBezTo>
                  <a:cubicBezTo>
                    <a:pt x="18170" y="10508"/>
                    <a:pt x="18049" y="10415"/>
                    <a:pt x="17935" y="10415"/>
                  </a:cubicBezTo>
                  <a:cubicBezTo>
                    <a:pt x="17862" y="10415"/>
                    <a:pt x="17793" y="10453"/>
                    <a:pt x="17768" y="10544"/>
                  </a:cubicBezTo>
                  <a:cubicBezTo>
                    <a:pt x="17454" y="11799"/>
                    <a:pt x="16471" y="12636"/>
                    <a:pt x="15257" y="13013"/>
                  </a:cubicBezTo>
                  <a:cubicBezTo>
                    <a:pt x="15022" y="13083"/>
                    <a:pt x="14807" y="13115"/>
                    <a:pt x="14605" y="13115"/>
                  </a:cubicBezTo>
                  <a:cubicBezTo>
                    <a:pt x="13908" y="13115"/>
                    <a:pt x="13382" y="12727"/>
                    <a:pt x="12830" y="12176"/>
                  </a:cubicBezTo>
                  <a:cubicBezTo>
                    <a:pt x="11491" y="10837"/>
                    <a:pt x="10215" y="9539"/>
                    <a:pt x="8834" y="8284"/>
                  </a:cubicBezTo>
                  <a:cubicBezTo>
                    <a:pt x="5904" y="5668"/>
                    <a:pt x="2870" y="3178"/>
                    <a:pt x="443" y="61"/>
                  </a:cubicBezTo>
                  <a:cubicBezTo>
                    <a:pt x="401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5196600" y="2162225"/>
              <a:ext cx="154450" cy="174500"/>
            </a:xfrm>
            <a:custGeom>
              <a:avLst/>
              <a:gdLst/>
              <a:ahLst/>
              <a:cxnLst/>
              <a:rect l="l" t="t" r="r" b="b"/>
              <a:pathLst>
                <a:path w="6178" h="6980" extrusionOk="0">
                  <a:moveTo>
                    <a:pt x="209" y="0"/>
                  </a:moveTo>
                  <a:cubicBezTo>
                    <a:pt x="101" y="0"/>
                    <a:pt x="0" y="137"/>
                    <a:pt x="36" y="244"/>
                  </a:cubicBezTo>
                  <a:cubicBezTo>
                    <a:pt x="768" y="2378"/>
                    <a:pt x="1187" y="4533"/>
                    <a:pt x="1187" y="6772"/>
                  </a:cubicBezTo>
                  <a:cubicBezTo>
                    <a:pt x="1187" y="6911"/>
                    <a:pt x="1290" y="6979"/>
                    <a:pt x="1391" y="6979"/>
                  </a:cubicBezTo>
                  <a:cubicBezTo>
                    <a:pt x="1489" y="6979"/>
                    <a:pt x="1584" y="6916"/>
                    <a:pt x="1584" y="6793"/>
                  </a:cubicBezTo>
                  <a:cubicBezTo>
                    <a:pt x="1584" y="4609"/>
                    <a:pt x="1214" y="2573"/>
                    <a:pt x="543" y="528"/>
                  </a:cubicBezTo>
                  <a:lnTo>
                    <a:pt x="543" y="528"/>
                  </a:lnTo>
                  <a:cubicBezTo>
                    <a:pt x="2352" y="1286"/>
                    <a:pt x="4089" y="2154"/>
                    <a:pt x="5790" y="3132"/>
                  </a:cubicBezTo>
                  <a:cubicBezTo>
                    <a:pt x="5820" y="3150"/>
                    <a:pt x="5851" y="3158"/>
                    <a:pt x="5880" y="3158"/>
                  </a:cubicBezTo>
                  <a:cubicBezTo>
                    <a:pt x="6051" y="3158"/>
                    <a:pt x="6178" y="2883"/>
                    <a:pt x="5999" y="2776"/>
                  </a:cubicBezTo>
                  <a:cubicBezTo>
                    <a:pt x="4137" y="1730"/>
                    <a:pt x="2254" y="809"/>
                    <a:pt x="266" y="14"/>
                  </a:cubicBezTo>
                  <a:cubicBezTo>
                    <a:pt x="247" y="5"/>
                    <a:pt x="228" y="0"/>
                    <a:pt x="20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5345375" y="2235850"/>
              <a:ext cx="333950" cy="355150"/>
            </a:xfrm>
            <a:custGeom>
              <a:avLst/>
              <a:gdLst/>
              <a:ahLst/>
              <a:cxnLst/>
              <a:rect l="l" t="t" r="r" b="b"/>
              <a:pathLst>
                <a:path w="13358" h="14206" extrusionOk="0">
                  <a:moveTo>
                    <a:pt x="330" y="0"/>
                  </a:moveTo>
                  <a:cubicBezTo>
                    <a:pt x="163" y="0"/>
                    <a:pt x="0" y="215"/>
                    <a:pt x="153" y="333"/>
                  </a:cubicBezTo>
                  <a:cubicBezTo>
                    <a:pt x="4840" y="4518"/>
                    <a:pt x="8731" y="9519"/>
                    <a:pt x="12937" y="14143"/>
                  </a:cubicBezTo>
                  <a:cubicBezTo>
                    <a:pt x="12977" y="14187"/>
                    <a:pt x="13023" y="14206"/>
                    <a:pt x="13069" y="14206"/>
                  </a:cubicBezTo>
                  <a:cubicBezTo>
                    <a:pt x="13217" y="14206"/>
                    <a:pt x="13358" y="14010"/>
                    <a:pt x="13230" y="13850"/>
                  </a:cubicBezTo>
                  <a:cubicBezTo>
                    <a:pt x="9045" y="9205"/>
                    <a:pt x="5133" y="4204"/>
                    <a:pt x="446" y="40"/>
                  </a:cubicBezTo>
                  <a:cubicBezTo>
                    <a:pt x="410" y="12"/>
                    <a:pt x="370" y="0"/>
                    <a:pt x="33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5527550" y="2551050"/>
              <a:ext cx="122875" cy="79175"/>
            </a:xfrm>
            <a:custGeom>
              <a:avLst/>
              <a:gdLst/>
              <a:ahLst/>
              <a:cxnLst/>
              <a:rect l="l" t="t" r="r" b="b"/>
              <a:pathLst>
                <a:path w="4915" h="3167" extrusionOk="0">
                  <a:moveTo>
                    <a:pt x="4636" y="0"/>
                  </a:moveTo>
                  <a:cubicBezTo>
                    <a:pt x="4576" y="0"/>
                    <a:pt x="4517" y="27"/>
                    <a:pt x="4478" y="91"/>
                  </a:cubicBezTo>
                  <a:cubicBezTo>
                    <a:pt x="3641" y="1702"/>
                    <a:pt x="2072" y="2685"/>
                    <a:pt x="273" y="2769"/>
                  </a:cubicBezTo>
                  <a:cubicBezTo>
                    <a:pt x="1" y="2769"/>
                    <a:pt x="1" y="3167"/>
                    <a:pt x="273" y="3167"/>
                  </a:cubicBezTo>
                  <a:cubicBezTo>
                    <a:pt x="2198" y="3083"/>
                    <a:pt x="3913" y="2016"/>
                    <a:pt x="4813" y="300"/>
                  </a:cubicBezTo>
                  <a:cubicBezTo>
                    <a:pt x="4915" y="140"/>
                    <a:pt x="4774" y="0"/>
                    <a:pt x="463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5504600" y="2522075"/>
              <a:ext cx="116975" cy="83325"/>
            </a:xfrm>
            <a:custGeom>
              <a:avLst/>
              <a:gdLst/>
              <a:ahLst/>
              <a:cxnLst/>
              <a:rect l="l" t="t" r="r" b="b"/>
              <a:pathLst>
                <a:path w="4679" h="3333" extrusionOk="0">
                  <a:moveTo>
                    <a:pt x="4387" y="1"/>
                  </a:moveTo>
                  <a:cubicBezTo>
                    <a:pt x="4327" y="1"/>
                    <a:pt x="4267" y="24"/>
                    <a:pt x="4225" y="78"/>
                  </a:cubicBezTo>
                  <a:cubicBezTo>
                    <a:pt x="3199" y="1522"/>
                    <a:pt x="1860" y="2359"/>
                    <a:pt x="228" y="2924"/>
                  </a:cubicBezTo>
                  <a:cubicBezTo>
                    <a:pt x="1" y="3000"/>
                    <a:pt x="65" y="3333"/>
                    <a:pt x="266" y="3333"/>
                  </a:cubicBezTo>
                  <a:cubicBezTo>
                    <a:pt x="287" y="3333"/>
                    <a:pt x="309" y="3329"/>
                    <a:pt x="333" y="3321"/>
                  </a:cubicBezTo>
                  <a:cubicBezTo>
                    <a:pt x="2069" y="2694"/>
                    <a:pt x="3492" y="1836"/>
                    <a:pt x="4559" y="287"/>
                  </a:cubicBezTo>
                  <a:cubicBezTo>
                    <a:pt x="4678" y="139"/>
                    <a:pt x="4533" y="1"/>
                    <a:pt x="438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5226150" y="2234500"/>
              <a:ext cx="135600" cy="112925"/>
            </a:xfrm>
            <a:custGeom>
              <a:avLst/>
              <a:gdLst/>
              <a:ahLst/>
              <a:cxnLst/>
              <a:rect l="l" t="t" r="r" b="b"/>
              <a:pathLst>
                <a:path w="5424" h="4517" extrusionOk="0">
                  <a:moveTo>
                    <a:pt x="4873" y="0"/>
                  </a:moveTo>
                  <a:cubicBezTo>
                    <a:pt x="4712" y="0"/>
                    <a:pt x="4565" y="198"/>
                    <a:pt x="4713" y="345"/>
                  </a:cubicBezTo>
                  <a:cubicBezTo>
                    <a:pt x="5110" y="680"/>
                    <a:pt x="4901" y="1308"/>
                    <a:pt x="4566" y="1496"/>
                  </a:cubicBezTo>
                  <a:cubicBezTo>
                    <a:pt x="4461" y="1551"/>
                    <a:pt x="4351" y="1574"/>
                    <a:pt x="4239" y="1574"/>
                  </a:cubicBezTo>
                  <a:cubicBezTo>
                    <a:pt x="3926" y="1574"/>
                    <a:pt x="3605" y="1394"/>
                    <a:pt x="3373" y="1224"/>
                  </a:cubicBezTo>
                  <a:cubicBezTo>
                    <a:pt x="3340" y="1199"/>
                    <a:pt x="3306" y="1188"/>
                    <a:pt x="3275" y="1188"/>
                  </a:cubicBezTo>
                  <a:cubicBezTo>
                    <a:pt x="3149" y="1188"/>
                    <a:pt x="3055" y="1362"/>
                    <a:pt x="3122" y="1496"/>
                  </a:cubicBezTo>
                  <a:cubicBezTo>
                    <a:pt x="3368" y="2068"/>
                    <a:pt x="3573" y="2920"/>
                    <a:pt x="2665" y="2920"/>
                  </a:cubicBezTo>
                  <a:cubicBezTo>
                    <a:pt x="2644" y="2920"/>
                    <a:pt x="2622" y="2920"/>
                    <a:pt x="2599" y="2919"/>
                  </a:cubicBezTo>
                  <a:cubicBezTo>
                    <a:pt x="2202" y="2898"/>
                    <a:pt x="1783" y="2689"/>
                    <a:pt x="1469" y="2479"/>
                  </a:cubicBezTo>
                  <a:cubicBezTo>
                    <a:pt x="1437" y="2458"/>
                    <a:pt x="1405" y="2449"/>
                    <a:pt x="1374" y="2449"/>
                  </a:cubicBezTo>
                  <a:cubicBezTo>
                    <a:pt x="1221" y="2449"/>
                    <a:pt x="1100" y="2672"/>
                    <a:pt x="1239" y="2793"/>
                  </a:cubicBezTo>
                  <a:cubicBezTo>
                    <a:pt x="1428" y="2982"/>
                    <a:pt x="1553" y="3212"/>
                    <a:pt x="1595" y="3484"/>
                  </a:cubicBezTo>
                  <a:cubicBezTo>
                    <a:pt x="1315" y="3857"/>
                    <a:pt x="1043" y="4052"/>
                    <a:pt x="791" y="4052"/>
                  </a:cubicBezTo>
                  <a:cubicBezTo>
                    <a:pt x="647" y="4052"/>
                    <a:pt x="510" y="3989"/>
                    <a:pt x="381" y="3860"/>
                  </a:cubicBezTo>
                  <a:cubicBezTo>
                    <a:pt x="335" y="3823"/>
                    <a:pt x="290" y="3807"/>
                    <a:pt x="250" y="3807"/>
                  </a:cubicBezTo>
                  <a:cubicBezTo>
                    <a:pt x="91" y="3807"/>
                    <a:pt x="1" y="4057"/>
                    <a:pt x="151" y="4174"/>
                  </a:cubicBezTo>
                  <a:cubicBezTo>
                    <a:pt x="412" y="4367"/>
                    <a:pt x="784" y="4517"/>
                    <a:pt x="1133" y="4517"/>
                  </a:cubicBezTo>
                  <a:cubicBezTo>
                    <a:pt x="1427" y="4517"/>
                    <a:pt x="1706" y="4410"/>
                    <a:pt x="1888" y="4132"/>
                  </a:cubicBezTo>
                  <a:cubicBezTo>
                    <a:pt x="2076" y="3850"/>
                    <a:pt x="2046" y="3496"/>
                    <a:pt x="1917" y="3168"/>
                  </a:cubicBezTo>
                  <a:lnTo>
                    <a:pt x="1917" y="3168"/>
                  </a:lnTo>
                  <a:cubicBezTo>
                    <a:pt x="2198" y="3286"/>
                    <a:pt x="2504" y="3371"/>
                    <a:pt x="2785" y="3371"/>
                  </a:cubicBezTo>
                  <a:cubicBezTo>
                    <a:pt x="3005" y="3371"/>
                    <a:pt x="3209" y="3319"/>
                    <a:pt x="3373" y="3191"/>
                  </a:cubicBezTo>
                  <a:cubicBezTo>
                    <a:pt x="3811" y="2874"/>
                    <a:pt x="3759" y="2307"/>
                    <a:pt x="3617" y="1819"/>
                  </a:cubicBezTo>
                  <a:lnTo>
                    <a:pt x="3617" y="1819"/>
                  </a:lnTo>
                  <a:cubicBezTo>
                    <a:pt x="3855" y="1924"/>
                    <a:pt x="4119" y="1997"/>
                    <a:pt x="4367" y="1997"/>
                  </a:cubicBezTo>
                  <a:cubicBezTo>
                    <a:pt x="4619" y="1997"/>
                    <a:pt x="4855" y="1921"/>
                    <a:pt x="5026" y="1726"/>
                  </a:cubicBezTo>
                  <a:cubicBezTo>
                    <a:pt x="5403" y="1308"/>
                    <a:pt x="5424" y="408"/>
                    <a:pt x="5005" y="52"/>
                  </a:cubicBezTo>
                  <a:cubicBezTo>
                    <a:pt x="4964" y="16"/>
                    <a:pt x="4918" y="0"/>
                    <a:pt x="487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5253400" y="2295375"/>
              <a:ext cx="292575" cy="292275"/>
            </a:xfrm>
            <a:custGeom>
              <a:avLst/>
              <a:gdLst/>
              <a:ahLst/>
              <a:cxnLst/>
              <a:rect l="l" t="t" r="r" b="b"/>
              <a:pathLst>
                <a:path w="11703" h="11691" extrusionOk="0">
                  <a:moveTo>
                    <a:pt x="315" y="0"/>
                  </a:moveTo>
                  <a:cubicBezTo>
                    <a:pt x="152" y="0"/>
                    <a:pt x="0" y="189"/>
                    <a:pt x="149" y="337"/>
                  </a:cubicBezTo>
                  <a:cubicBezTo>
                    <a:pt x="1907" y="2367"/>
                    <a:pt x="3748" y="4313"/>
                    <a:pt x="5694" y="6175"/>
                  </a:cubicBezTo>
                  <a:cubicBezTo>
                    <a:pt x="7577" y="7974"/>
                    <a:pt x="9586" y="9627"/>
                    <a:pt x="11281" y="11636"/>
                  </a:cubicBezTo>
                  <a:cubicBezTo>
                    <a:pt x="11319" y="11674"/>
                    <a:pt x="11364" y="11691"/>
                    <a:pt x="11408" y="11691"/>
                  </a:cubicBezTo>
                  <a:cubicBezTo>
                    <a:pt x="11558" y="11691"/>
                    <a:pt x="11703" y="11505"/>
                    <a:pt x="11573" y="11343"/>
                  </a:cubicBezTo>
                  <a:cubicBezTo>
                    <a:pt x="9900" y="9335"/>
                    <a:pt x="7891" y="7682"/>
                    <a:pt x="5987" y="5882"/>
                  </a:cubicBezTo>
                  <a:cubicBezTo>
                    <a:pt x="4041" y="4020"/>
                    <a:pt x="2179" y="2053"/>
                    <a:pt x="442" y="44"/>
                  </a:cubicBezTo>
                  <a:cubicBezTo>
                    <a:pt x="403" y="14"/>
                    <a:pt x="359" y="0"/>
                    <a:pt x="31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5298425" y="2263775"/>
              <a:ext cx="298825" cy="285025"/>
            </a:xfrm>
            <a:custGeom>
              <a:avLst/>
              <a:gdLst/>
              <a:ahLst/>
              <a:cxnLst/>
              <a:rect l="l" t="t" r="r" b="b"/>
              <a:pathLst>
                <a:path w="11953" h="11401" extrusionOk="0">
                  <a:moveTo>
                    <a:pt x="288" y="1"/>
                  </a:moveTo>
                  <a:cubicBezTo>
                    <a:pt x="147" y="1"/>
                    <a:pt x="1" y="199"/>
                    <a:pt x="148" y="346"/>
                  </a:cubicBezTo>
                  <a:cubicBezTo>
                    <a:pt x="2219" y="2145"/>
                    <a:pt x="4228" y="4008"/>
                    <a:pt x="6215" y="5891"/>
                  </a:cubicBezTo>
                  <a:cubicBezTo>
                    <a:pt x="7178" y="6811"/>
                    <a:pt x="8120" y="7711"/>
                    <a:pt x="9061" y="8653"/>
                  </a:cubicBezTo>
                  <a:cubicBezTo>
                    <a:pt x="9940" y="9490"/>
                    <a:pt x="10902" y="10264"/>
                    <a:pt x="11530" y="11310"/>
                  </a:cubicBezTo>
                  <a:cubicBezTo>
                    <a:pt x="11568" y="11374"/>
                    <a:pt x="11626" y="11401"/>
                    <a:pt x="11684" y="11401"/>
                  </a:cubicBezTo>
                  <a:cubicBezTo>
                    <a:pt x="11817" y="11401"/>
                    <a:pt x="11952" y="11261"/>
                    <a:pt x="11865" y="11101"/>
                  </a:cubicBezTo>
                  <a:cubicBezTo>
                    <a:pt x="11363" y="10222"/>
                    <a:pt x="10630" y="9594"/>
                    <a:pt x="9898" y="8925"/>
                  </a:cubicBezTo>
                  <a:cubicBezTo>
                    <a:pt x="8852" y="7962"/>
                    <a:pt x="7868" y="6937"/>
                    <a:pt x="6843" y="5933"/>
                  </a:cubicBezTo>
                  <a:cubicBezTo>
                    <a:pt x="4751" y="3924"/>
                    <a:pt x="2596" y="1957"/>
                    <a:pt x="399" y="53"/>
                  </a:cubicBezTo>
                  <a:cubicBezTo>
                    <a:pt x="367" y="16"/>
                    <a:pt x="328" y="1"/>
                    <a:pt x="28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5216350" y="2198125"/>
              <a:ext cx="58175" cy="39500"/>
            </a:xfrm>
            <a:custGeom>
              <a:avLst/>
              <a:gdLst/>
              <a:ahLst/>
              <a:cxnLst/>
              <a:rect l="l" t="t" r="r" b="b"/>
              <a:pathLst>
                <a:path w="2327" h="1580" extrusionOk="0">
                  <a:moveTo>
                    <a:pt x="2083" y="0"/>
                  </a:moveTo>
                  <a:cubicBezTo>
                    <a:pt x="2014" y="0"/>
                    <a:pt x="1953" y="43"/>
                    <a:pt x="1945" y="147"/>
                  </a:cubicBezTo>
                  <a:cubicBezTo>
                    <a:pt x="1839" y="857"/>
                    <a:pt x="1325" y="1206"/>
                    <a:pt x="700" y="1206"/>
                  </a:cubicBezTo>
                  <a:cubicBezTo>
                    <a:pt x="588" y="1206"/>
                    <a:pt x="472" y="1195"/>
                    <a:pt x="355" y="1173"/>
                  </a:cubicBezTo>
                  <a:cubicBezTo>
                    <a:pt x="333" y="1167"/>
                    <a:pt x="312" y="1165"/>
                    <a:pt x="293" y="1165"/>
                  </a:cubicBezTo>
                  <a:cubicBezTo>
                    <a:pt x="68" y="1165"/>
                    <a:pt x="0" y="1470"/>
                    <a:pt x="250" y="1528"/>
                  </a:cubicBezTo>
                  <a:cubicBezTo>
                    <a:pt x="410" y="1562"/>
                    <a:pt x="567" y="1579"/>
                    <a:pt x="721" y="1579"/>
                  </a:cubicBezTo>
                  <a:cubicBezTo>
                    <a:pt x="1512" y="1579"/>
                    <a:pt x="2178" y="1128"/>
                    <a:pt x="2301" y="252"/>
                  </a:cubicBezTo>
                  <a:cubicBezTo>
                    <a:pt x="2327" y="110"/>
                    <a:pt x="2193" y="0"/>
                    <a:pt x="208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" name="Google Shape;274;p13"/>
          <p:cNvSpPr/>
          <p:nvPr/>
        </p:nvSpPr>
        <p:spPr>
          <a:xfrm>
            <a:off x="-190500" y="282495"/>
            <a:ext cx="8236850" cy="1428375"/>
          </a:xfrm>
          <a:custGeom>
            <a:avLst/>
            <a:gdLst/>
            <a:ahLst/>
            <a:cxnLst/>
            <a:rect l="l" t="t" r="r" b="b"/>
            <a:pathLst>
              <a:path w="329474" h="57135" extrusionOk="0">
                <a:moveTo>
                  <a:pt x="0" y="57135"/>
                </a:moveTo>
                <a:cubicBezTo>
                  <a:pt x="1935" y="53083"/>
                  <a:pt x="7378" y="37782"/>
                  <a:pt x="11611" y="32823"/>
                </a:cubicBezTo>
                <a:cubicBezTo>
                  <a:pt x="15844" y="27864"/>
                  <a:pt x="18990" y="27139"/>
                  <a:pt x="25400" y="27381"/>
                </a:cubicBezTo>
                <a:cubicBezTo>
                  <a:pt x="31811" y="27623"/>
                  <a:pt x="31931" y="33912"/>
                  <a:pt x="50074" y="34275"/>
                </a:cubicBezTo>
                <a:cubicBezTo>
                  <a:pt x="68217" y="34638"/>
                  <a:pt x="109643" y="30586"/>
                  <a:pt x="134257" y="29558"/>
                </a:cubicBezTo>
                <a:cubicBezTo>
                  <a:pt x="158871" y="28530"/>
                  <a:pt x="172720" y="27078"/>
                  <a:pt x="197757" y="28106"/>
                </a:cubicBezTo>
                <a:cubicBezTo>
                  <a:pt x="222794" y="29134"/>
                  <a:pt x="264160" y="37964"/>
                  <a:pt x="284480" y="35726"/>
                </a:cubicBezTo>
                <a:cubicBezTo>
                  <a:pt x="304800" y="33489"/>
                  <a:pt x="314295" y="20487"/>
                  <a:pt x="319677" y="14681"/>
                </a:cubicBezTo>
                <a:cubicBezTo>
                  <a:pt x="325059" y="8875"/>
                  <a:pt x="320947" y="2948"/>
                  <a:pt x="316774" y="892"/>
                </a:cubicBezTo>
                <a:cubicBezTo>
                  <a:pt x="312601" y="-1164"/>
                  <a:pt x="301232" y="1013"/>
                  <a:pt x="294640" y="2343"/>
                </a:cubicBezTo>
                <a:cubicBezTo>
                  <a:pt x="288048" y="3674"/>
                  <a:pt x="279400" y="4460"/>
                  <a:pt x="277223" y="8875"/>
                </a:cubicBezTo>
                <a:cubicBezTo>
                  <a:pt x="275046" y="13290"/>
                  <a:pt x="279158" y="23450"/>
                  <a:pt x="281577" y="28832"/>
                </a:cubicBezTo>
                <a:cubicBezTo>
                  <a:pt x="283996" y="34214"/>
                  <a:pt x="283754" y="40746"/>
                  <a:pt x="291737" y="41169"/>
                </a:cubicBezTo>
                <a:cubicBezTo>
                  <a:pt x="299720" y="41592"/>
                  <a:pt x="323185" y="33005"/>
                  <a:pt x="329474" y="31372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75" name="Google Shape;275;p13"/>
          <p:cNvSpPr/>
          <p:nvPr/>
        </p:nvSpPr>
        <p:spPr>
          <a:xfrm>
            <a:off x="8423999" y="7310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3"/>
          <p:cNvSpPr/>
          <p:nvPr/>
        </p:nvSpPr>
        <p:spPr>
          <a:xfrm>
            <a:off x="8576400" y="1023101"/>
            <a:ext cx="100880" cy="8896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3"/>
          <p:cNvSpPr/>
          <p:nvPr/>
        </p:nvSpPr>
        <p:spPr>
          <a:xfrm rot="5400000">
            <a:off x="8003254" y="3041562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/>
          <p:nvPr/>
        </p:nvSpPr>
        <p:spPr>
          <a:xfrm rot="5400000">
            <a:off x="8062154" y="4356912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 flipH="1">
            <a:off x="2272325" y="2013075"/>
            <a:ext cx="4713900" cy="12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/>
          </p:nvPr>
        </p:nvSpPr>
        <p:spPr>
          <a:xfrm flipH="1">
            <a:off x="3111713" y="3707100"/>
            <a:ext cx="3035100" cy="6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282" name="Google Shape;282;p14"/>
          <p:cNvGrpSpPr/>
          <p:nvPr/>
        </p:nvGrpSpPr>
        <p:grpSpPr>
          <a:xfrm rot="1854440">
            <a:off x="7578757" y="266998"/>
            <a:ext cx="645259" cy="1378671"/>
            <a:chOff x="4600125" y="3360075"/>
            <a:chExt cx="861550" cy="1840800"/>
          </a:xfrm>
        </p:grpSpPr>
        <p:sp>
          <p:nvSpPr>
            <p:cNvPr id="283" name="Google Shape;283;p14"/>
            <p:cNvSpPr/>
            <p:nvPr/>
          </p:nvSpPr>
          <p:spPr>
            <a:xfrm>
              <a:off x="4600125" y="3360075"/>
              <a:ext cx="861550" cy="1840800"/>
            </a:xfrm>
            <a:custGeom>
              <a:avLst/>
              <a:gdLst/>
              <a:ahLst/>
              <a:cxnLst/>
              <a:rect l="l" t="t" r="r" b="b"/>
              <a:pathLst>
                <a:path w="34462" h="73632" extrusionOk="0">
                  <a:moveTo>
                    <a:pt x="1402" y="831"/>
                  </a:moveTo>
                  <a:cubicBezTo>
                    <a:pt x="4833" y="2882"/>
                    <a:pt x="6758" y="6501"/>
                    <a:pt x="8328" y="10058"/>
                  </a:cubicBezTo>
                  <a:cubicBezTo>
                    <a:pt x="8621" y="10707"/>
                    <a:pt x="8893" y="11356"/>
                    <a:pt x="9165" y="11983"/>
                  </a:cubicBezTo>
                  <a:cubicBezTo>
                    <a:pt x="7841" y="13869"/>
                    <a:pt x="5759" y="14931"/>
                    <a:pt x="3529" y="14931"/>
                  </a:cubicBezTo>
                  <a:cubicBezTo>
                    <a:pt x="2938" y="14931"/>
                    <a:pt x="2337" y="14857"/>
                    <a:pt x="1737" y="14703"/>
                  </a:cubicBezTo>
                  <a:lnTo>
                    <a:pt x="1674" y="14703"/>
                  </a:lnTo>
                  <a:cubicBezTo>
                    <a:pt x="1193" y="10163"/>
                    <a:pt x="649" y="5372"/>
                    <a:pt x="1402" y="831"/>
                  </a:cubicBezTo>
                  <a:close/>
                  <a:moveTo>
                    <a:pt x="13914" y="22006"/>
                  </a:moveTo>
                  <a:lnTo>
                    <a:pt x="13914" y="22006"/>
                  </a:lnTo>
                  <a:cubicBezTo>
                    <a:pt x="14479" y="22341"/>
                    <a:pt x="15086" y="22654"/>
                    <a:pt x="15693" y="22968"/>
                  </a:cubicBezTo>
                  <a:cubicBezTo>
                    <a:pt x="16551" y="23450"/>
                    <a:pt x="17806" y="23889"/>
                    <a:pt x="18371" y="24726"/>
                  </a:cubicBezTo>
                  <a:cubicBezTo>
                    <a:pt x="18894" y="25458"/>
                    <a:pt x="19103" y="26588"/>
                    <a:pt x="19396" y="27425"/>
                  </a:cubicBezTo>
                  <a:cubicBezTo>
                    <a:pt x="19710" y="28304"/>
                    <a:pt x="20003" y="29204"/>
                    <a:pt x="20317" y="30061"/>
                  </a:cubicBezTo>
                  <a:cubicBezTo>
                    <a:pt x="21447" y="33012"/>
                    <a:pt x="23476" y="35627"/>
                    <a:pt x="24334" y="38703"/>
                  </a:cubicBezTo>
                  <a:cubicBezTo>
                    <a:pt x="22556" y="37698"/>
                    <a:pt x="20861" y="36548"/>
                    <a:pt x="19082" y="35585"/>
                  </a:cubicBezTo>
                  <a:cubicBezTo>
                    <a:pt x="17409" y="31024"/>
                    <a:pt x="15651" y="26504"/>
                    <a:pt x="13914" y="22006"/>
                  </a:cubicBezTo>
                  <a:close/>
                  <a:moveTo>
                    <a:pt x="3097" y="27048"/>
                  </a:moveTo>
                  <a:cubicBezTo>
                    <a:pt x="3222" y="27718"/>
                    <a:pt x="3390" y="28367"/>
                    <a:pt x="3515" y="29036"/>
                  </a:cubicBezTo>
                  <a:cubicBezTo>
                    <a:pt x="4436" y="33158"/>
                    <a:pt x="5524" y="37196"/>
                    <a:pt x="6821" y="41214"/>
                  </a:cubicBezTo>
                  <a:cubicBezTo>
                    <a:pt x="6758" y="41214"/>
                    <a:pt x="6758" y="41214"/>
                    <a:pt x="6758" y="41235"/>
                  </a:cubicBezTo>
                  <a:cubicBezTo>
                    <a:pt x="6089" y="42992"/>
                    <a:pt x="5650" y="44875"/>
                    <a:pt x="5168" y="46696"/>
                  </a:cubicBezTo>
                  <a:cubicBezTo>
                    <a:pt x="4143" y="43578"/>
                    <a:pt x="3139" y="40481"/>
                    <a:pt x="2155" y="37364"/>
                  </a:cubicBezTo>
                  <a:cubicBezTo>
                    <a:pt x="1590" y="35502"/>
                    <a:pt x="795" y="33723"/>
                    <a:pt x="1318" y="31756"/>
                  </a:cubicBezTo>
                  <a:cubicBezTo>
                    <a:pt x="1737" y="30166"/>
                    <a:pt x="2490" y="28597"/>
                    <a:pt x="3097" y="27048"/>
                  </a:cubicBezTo>
                  <a:close/>
                  <a:moveTo>
                    <a:pt x="9479" y="12695"/>
                  </a:moveTo>
                  <a:cubicBezTo>
                    <a:pt x="10985" y="16252"/>
                    <a:pt x="12366" y="19851"/>
                    <a:pt x="13768" y="23450"/>
                  </a:cubicBezTo>
                  <a:cubicBezTo>
                    <a:pt x="17304" y="32551"/>
                    <a:pt x="20463" y="41758"/>
                    <a:pt x="23707" y="50964"/>
                  </a:cubicBezTo>
                  <a:cubicBezTo>
                    <a:pt x="23580" y="50962"/>
                    <a:pt x="23453" y="50961"/>
                    <a:pt x="23326" y="50961"/>
                  </a:cubicBezTo>
                  <a:cubicBezTo>
                    <a:pt x="22281" y="50961"/>
                    <a:pt x="21236" y="51031"/>
                    <a:pt x="20191" y="51069"/>
                  </a:cubicBezTo>
                  <a:cubicBezTo>
                    <a:pt x="19501" y="51090"/>
                    <a:pt x="18769" y="51027"/>
                    <a:pt x="18141" y="51362"/>
                  </a:cubicBezTo>
                  <a:cubicBezTo>
                    <a:pt x="18115" y="51341"/>
                    <a:pt x="18083" y="51332"/>
                    <a:pt x="18052" y="51332"/>
                  </a:cubicBezTo>
                  <a:cubicBezTo>
                    <a:pt x="17957" y="51332"/>
                    <a:pt x="17858" y="51414"/>
                    <a:pt x="17890" y="51508"/>
                  </a:cubicBezTo>
                  <a:cubicBezTo>
                    <a:pt x="17116" y="52010"/>
                    <a:pt x="16488" y="52868"/>
                    <a:pt x="15902" y="53517"/>
                  </a:cubicBezTo>
                  <a:cubicBezTo>
                    <a:pt x="14981" y="54437"/>
                    <a:pt x="14040" y="55379"/>
                    <a:pt x="13140" y="56341"/>
                  </a:cubicBezTo>
                  <a:cubicBezTo>
                    <a:pt x="9311" y="47658"/>
                    <a:pt x="6214" y="38661"/>
                    <a:pt x="4143" y="29371"/>
                  </a:cubicBezTo>
                  <a:cubicBezTo>
                    <a:pt x="3097" y="24705"/>
                    <a:pt x="2302" y="19955"/>
                    <a:pt x="1779" y="15206"/>
                  </a:cubicBezTo>
                  <a:lnTo>
                    <a:pt x="1779" y="15206"/>
                  </a:lnTo>
                  <a:cubicBezTo>
                    <a:pt x="2441" y="15407"/>
                    <a:pt x="3117" y="15503"/>
                    <a:pt x="3789" y="15503"/>
                  </a:cubicBezTo>
                  <a:cubicBezTo>
                    <a:pt x="5982" y="15503"/>
                    <a:pt x="8117" y="14473"/>
                    <a:pt x="9479" y="12695"/>
                  </a:cubicBezTo>
                  <a:close/>
                  <a:moveTo>
                    <a:pt x="23016" y="51529"/>
                  </a:moveTo>
                  <a:cubicBezTo>
                    <a:pt x="23279" y="51538"/>
                    <a:pt x="23547" y="51540"/>
                    <a:pt x="23817" y="51540"/>
                  </a:cubicBezTo>
                  <a:cubicBezTo>
                    <a:pt x="24070" y="51540"/>
                    <a:pt x="24326" y="51538"/>
                    <a:pt x="24581" y="51538"/>
                  </a:cubicBezTo>
                  <a:cubicBezTo>
                    <a:pt x="25311" y="51538"/>
                    <a:pt x="26040" y="51554"/>
                    <a:pt x="26720" y="51675"/>
                  </a:cubicBezTo>
                  <a:cubicBezTo>
                    <a:pt x="28352" y="51947"/>
                    <a:pt x="29084" y="54605"/>
                    <a:pt x="29712" y="55965"/>
                  </a:cubicBezTo>
                  <a:cubicBezTo>
                    <a:pt x="31009" y="58748"/>
                    <a:pt x="32264" y="61572"/>
                    <a:pt x="33436" y="64439"/>
                  </a:cubicBezTo>
                  <a:cubicBezTo>
                    <a:pt x="30298" y="63539"/>
                    <a:pt x="26992" y="62786"/>
                    <a:pt x="23748" y="62681"/>
                  </a:cubicBezTo>
                  <a:cubicBezTo>
                    <a:pt x="23644" y="62681"/>
                    <a:pt x="23560" y="62723"/>
                    <a:pt x="23497" y="62828"/>
                  </a:cubicBezTo>
                  <a:cubicBezTo>
                    <a:pt x="23497" y="62786"/>
                    <a:pt x="23497" y="62702"/>
                    <a:pt x="23476" y="62660"/>
                  </a:cubicBezTo>
                  <a:cubicBezTo>
                    <a:pt x="23351" y="61865"/>
                    <a:pt x="22744" y="60945"/>
                    <a:pt x="22409" y="60212"/>
                  </a:cubicBezTo>
                  <a:cubicBezTo>
                    <a:pt x="21970" y="59229"/>
                    <a:pt x="21510" y="58225"/>
                    <a:pt x="21049" y="57262"/>
                  </a:cubicBezTo>
                  <a:cubicBezTo>
                    <a:pt x="20212" y="55504"/>
                    <a:pt x="19396" y="53726"/>
                    <a:pt x="18476" y="52010"/>
                  </a:cubicBezTo>
                  <a:cubicBezTo>
                    <a:pt x="19815" y="51424"/>
                    <a:pt x="21510" y="51592"/>
                    <a:pt x="23016" y="51529"/>
                  </a:cubicBezTo>
                  <a:close/>
                  <a:moveTo>
                    <a:pt x="18099" y="52136"/>
                  </a:moveTo>
                  <a:cubicBezTo>
                    <a:pt x="19375" y="55191"/>
                    <a:pt x="20777" y="58225"/>
                    <a:pt x="22116" y="61258"/>
                  </a:cubicBezTo>
                  <a:cubicBezTo>
                    <a:pt x="22430" y="61970"/>
                    <a:pt x="22828" y="62681"/>
                    <a:pt x="22577" y="63539"/>
                  </a:cubicBezTo>
                  <a:cubicBezTo>
                    <a:pt x="22493" y="63937"/>
                    <a:pt x="22054" y="64355"/>
                    <a:pt x="21865" y="64711"/>
                  </a:cubicBezTo>
                  <a:lnTo>
                    <a:pt x="20422" y="67054"/>
                  </a:lnTo>
                  <a:cubicBezTo>
                    <a:pt x="19501" y="68477"/>
                    <a:pt x="18580" y="69942"/>
                    <a:pt x="17681" y="71386"/>
                  </a:cubicBezTo>
                  <a:cubicBezTo>
                    <a:pt x="16676" y="69042"/>
                    <a:pt x="15693" y="66678"/>
                    <a:pt x="14689" y="64292"/>
                  </a:cubicBezTo>
                  <a:cubicBezTo>
                    <a:pt x="13642" y="61782"/>
                    <a:pt x="12282" y="58915"/>
                    <a:pt x="14061" y="56404"/>
                  </a:cubicBezTo>
                  <a:cubicBezTo>
                    <a:pt x="14165" y="56237"/>
                    <a:pt x="14124" y="56111"/>
                    <a:pt x="14019" y="56007"/>
                  </a:cubicBezTo>
                  <a:cubicBezTo>
                    <a:pt x="15191" y="54793"/>
                    <a:pt x="16300" y="53475"/>
                    <a:pt x="17597" y="52450"/>
                  </a:cubicBezTo>
                  <a:cubicBezTo>
                    <a:pt x="17743" y="52324"/>
                    <a:pt x="17911" y="52219"/>
                    <a:pt x="18099" y="52136"/>
                  </a:cubicBezTo>
                  <a:close/>
                  <a:moveTo>
                    <a:pt x="23455" y="63142"/>
                  </a:moveTo>
                  <a:cubicBezTo>
                    <a:pt x="23476" y="63204"/>
                    <a:pt x="23560" y="63246"/>
                    <a:pt x="23644" y="63246"/>
                  </a:cubicBezTo>
                  <a:cubicBezTo>
                    <a:pt x="24836" y="63435"/>
                    <a:pt x="26071" y="63623"/>
                    <a:pt x="27243" y="63832"/>
                  </a:cubicBezTo>
                  <a:cubicBezTo>
                    <a:pt x="27159" y="63916"/>
                    <a:pt x="27117" y="64020"/>
                    <a:pt x="27201" y="64167"/>
                  </a:cubicBezTo>
                  <a:cubicBezTo>
                    <a:pt x="27724" y="65088"/>
                    <a:pt x="28268" y="65945"/>
                    <a:pt x="28686" y="66887"/>
                  </a:cubicBezTo>
                  <a:cubicBezTo>
                    <a:pt x="29000" y="67598"/>
                    <a:pt x="29712" y="68373"/>
                    <a:pt x="28498" y="68435"/>
                  </a:cubicBezTo>
                  <a:cubicBezTo>
                    <a:pt x="28478" y="68436"/>
                    <a:pt x="28458" y="68437"/>
                    <a:pt x="28438" y="68437"/>
                  </a:cubicBezTo>
                  <a:cubicBezTo>
                    <a:pt x="27945" y="68437"/>
                    <a:pt x="27327" y="68201"/>
                    <a:pt x="26845" y="68101"/>
                  </a:cubicBezTo>
                  <a:cubicBezTo>
                    <a:pt x="26820" y="68094"/>
                    <a:pt x="26796" y="68091"/>
                    <a:pt x="26772" y="68091"/>
                  </a:cubicBezTo>
                  <a:cubicBezTo>
                    <a:pt x="26556" y="68091"/>
                    <a:pt x="26397" y="68333"/>
                    <a:pt x="26510" y="68540"/>
                  </a:cubicBezTo>
                  <a:cubicBezTo>
                    <a:pt x="27159" y="69774"/>
                    <a:pt x="27536" y="71030"/>
                    <a:pt x="27661" y="72390"/>
                  </a:cubicBezTo>
                  <a:cubicBezTo>
                    <a:pt x="26489" y="70967"/>
                    <a:pt x="25276" y="69586"/>
                    <a:pt x="24104" y="68163"/>
                  </a:cubicBezTo>
                  <a:cubicBezTo>
                    <a:pt x="24047" y="68100"/>
                    <a:pt x="23982" y="68073"/>
                    <a:pt x="23918" y="68073"/>
                  </a:cubicBezTo>
                  <a:cubicBezTo>
                    <a:pt x="23771" y="68073"/>
                    <a:pt x="23631" y="68212"/>
                    <a:pt x="23602" y="68373"/>
                  </a:cubicBezTo>
                  <a:cubicBezTo>
                    <a:pt x="23476" y="69481"/>
                    <a:pt x="23372" y="70611"/>
                    <a:pt x="23246" y="71699"/>
                  </a:cubicBezTo>
                  <a:cubicBezTo>
                    <a:pt x="21970" y="70423"/>
                    <a:pt x="21300" y="68833"/>
                    <a:pt x="21238" y="66992"/>
                  </a:cubicBezTo>
                  <a:cubicBezTo>
                    <a:pt x="21300" y="66887"/>
                    <a:pt x="21363" y="66782"/>
                    <a:pt x="21447" y="66678"/>
                  </a:cubicBezTo>
                  <a:cubicBezTo>
                    <a:pt x="22033" y="65715"/>
                    <a:pt x="23288" y="64397"/>
                    <a:pt x="23455" y="63142"/>
                  </a:cubicBezTo>
                  <a:close/>
                  <a:moveTo>
                    <a:pt x="1170" y="0"/>
                  </a:moveTo>
                  <a:cubicBezTo>
                    <a:pt x="1035" y="0"/>
                    <a:pt x="888" y="75"/>
                    <a:pt x="858" y="224"/>
                  </a:cubicBezTo>
                  <a:cubicBezTo>
                    <a:pt x="0" y="5079"/>
                    <a:pt x="565" y="10163"/>
                    <a:pt x="1130" y="15059"/>
                  </a:cubicBezTo>
                  <a:cubicBezTo>
                    <a:pt x="1590" y="18867"/>
                    <a:pt x="2176" y="22654"/>
                    <a:pt x="2950" y="26421"/>
                  </a:cubicBezTo>
                  <a:cubicBezTo>
                    <a:pt x="2909" y="26463"/>
                    <a:pt x="2888" y="26463"/>
                    <a:pt x="2867" y="26504"/>
                  </a:cubicBezTo>
                  <a:cubicBezTo>
                    <a:pt x="2134" y="28178"/>
                    <a:pt x="1235" y="29852"/>
                    <a:pt x="712" y="31610"/>
                  </a:cubicBezTo>
                  <a:cubicBezTo>
                    <a:pt x="230" y="33221"/>
                    <a:pt x="607" y="34623"/>
                    <a:pt x="1088" y="36213"/>
                  </a:cubicBezTo>
                  <a:cubicBezTo>
                    <a:pt x="2323" y="40105"/>
                    <a:pt x="3578" y="43997"/>
                    <a:pt x="4854" y="47909"/>
                  </a:cubicBezTo>
                  <a:cubicBezTo>
                    <a:pt x="4909" y="48050"/>
                    <a:pt x="5047" y="48129"/>
                    <a:pt x="5179" y="48129"/>
                  </a:cubicBezTo>
                  <a:cubicBezTo>
                    <a:pt x="5303" y="48129"/>
                    <a:pt x="5421" y="48061"/>
                    <a:pt x="5461" y="47909"/>
                  </a:cubicBezTo>
                  <a:cubicBezTo>
                    <a:pt x="5984" y="46026"/>
                    <a:pt x="6654" y="44101"/>
                    <a:pt x="7072" y="42176"/>
                  </a:cubicBezTo>
                  <a:cubicBezTo>
                    <a:pt x="8725" y="47135"/>
                    <a:pt x="10650" y="52010"/>
                    <a:pt x="12910" y="56718"/>
                  </a:cubicBezTo>
                  <a:cubicBezTo>
                    <a:pt x="12926" y="56782"/>
                    <a:pt x="12979" y="56809"/>
                    <a:pt x="13021" y="56809"/>
                  </a:cubicBezTo>
                  <a:cubicBezTo>
                    <a:pt x="13034" y="56809"/>
                    <a:pt x="13047" y="56807"/>
                    <a:pt x="13056" y="56802"/>
                  </a:cubicBezTo>
                  <a:lnTo>
                    <a:pt x="13056" y="56802"/>
                  </a:lnTo>
                  <a:cubicBezTo>
                    <a:pt x="12052" y="58748"/>
                    <a:pt x="12638" y="61091"/>
                    <a:pt x="13454" y="63100"/>
                  </a:cubicBezTo>
                  <a:cubicBezTo>
                    <a:pt x="14689" y="66155"/>
                    <a:pt x="16028" y="69189"/>
                    <a:pt x="17304" y="72243"/>
                  </a:cubicBezTo>
                  <a:cubicBezTo>
                    <a:pt x="17364" y="72400"/>
                    <a:pt x="17500" y="72494"/>
                    <a:pt x="17641" y="72494"/>
                  </a:cubicBezTo>
                  <a:cubicBezTo>
                    <a:pt x="17745" y="72494"/>
                    <a:pt x="17852" y="72443"/>
                    <a:pt x="17932" y="72327"/>
                  </a:cubicBezTo>
                  <a:cubicBezTo>
                    <a:pt x="18915" y="70737"/>
                    <a:pt x="19940" y="69147"/>
                    <a:pt x="20945" y="67536"/>
                  </a:cubicBezTo>
                  <a:cubicBezTo>
                    <a:pt x="21007" y="69461"/>
                    <a:pt x="21844" y="71176"/>
                    <a:pt x="23267" y="72515"/>
                  </a:cubicBezTo>
                  <a:cubicBezTo>
                    <a:pt x="23325" y="72573"/>
                    <a:pt x="23386" y="72597"/>
                    <a:pt x="23445" y="72597"/>
                  </a:cubicBezTo>
                  <a:cubicBezTo>
                    <a:pt x="23577" y="72597"/>
                    <a:pt x="23692" y="72472"/>
                    <a:pt x="23707" y="72327"/>
                  </a:cubicBezTo>
                  <a:cubicBezTo>
                    <a:pt x="23832" y="71260"/>
                    <a:pt x="23979" y="70193"/>
                    <a:pt x="24083" y="69147"/>
                  </a:cubicBezTo>
                  <a:lnTo>
                    <a:pt x="27766" y="73541"/>
                  </a:lnTo>
                  <a:cubicBezTo>
                    <a:pt x="27823" y="73604"/>
                    <a:pt x="27894" y="73631"/>
                    <a:pt x="27965" y="73631"/>
                  </a:cubicBezTo>
                  <a:cubicBezTo>
                    <a:pt x="28127" y="73631"/>
                    <a:pt x="28289" y="73491"/>
                    <a:pt x="28289" y="73331"/>
                  </a:cubicBezTo>
                  <a:cubicBezTo>
                    <a:pt x="28268" y="71783"/>
                    <a:pt x="27954" y="70318"/>
                    <a:pt x="27326" y="68937"/>
                  </a:cubicBezTo>
                  <a:lnTo>
                    <a:pt x="27326" y="68937"/>
                  </a:lnTo>
                  <a:cubicBezTo>
                    <a:pt x="27817" y="69079"/>
                    <a:pt x="28426" y="69255"/>
                    <a:pt x="28930" y="69255"/>
                  </a:cubicBezTo>
                  <a:cubicBezTo>
                    <a:pt x="29394" y="69255"/>
                    <a:pt x="29769" y="69106"/>
                    <a:pt x="29879" y="68645"/>
                  </a:cubicBezTo>
                  <a:cubicBezTo>
                    <a:pt x="29984" y="68163"/>
                    <a:pt x="29565" y="67515"/>
                    <a:pt x="29419" y="67117"/>
                  </a:cubicBezTo>
                  <a:cubicBezTo>
                    <a:pt x="28937" y="66029"/>
                    <a:pt x="28414" y="64920"/>
                    <a:pt x="27682" y="63979"/>
                  </a:cubicBezTo>
                  <a:lnTo>
                    <a:pt x="27682" y="63979"/>
                  </a:lnTo>
                  <a:cubicBezTo>
                    <a:pt x="29774" y="64334"/>
                    <a:pt x="31867" y="64753"/>
                    <a:pt x="33938" y="65339"/>
                  </a:cubicBezTo>
                  <a:cubicBezTo>
                    <a:pt x="34168" y="65339"/>
                    <a:pt x="34461" y="65108"/>
                    <a:pt x="34357" y="64857"/>
                  </a:cubicBezTo>
                  <a:cubicBezTo>
                    <a:pt x="32892" y="61321"/>
                    <a:pt x="31344" y="57848"/>
                    <a:pt x="29670" y="54396"/>
                  </a:cubicBezTo>
                  <a:cubicBezTo>
                    <a:pt x="29189" y="53370"/>
                    <a:pt x="28707" y="51403"/>
                    <a:pt x="27452" y="51090"/>
                  </a:cubicBezTo>
                  <a:cubicBezTo>
                    <a:pt x="27227" y="51037"/>
                    <a:pt x="26978" y="51020"/>
                    <a:pt x="26723" y="51020"/>
                  </a:cubicBezTo>
                  <a:cubicBezTo>
                    <a:pt x="26264" y="51020"/>
                    <a:pt x="25784" y="51076"/>
                    <a:pt x="25380" y="51090"/>
                  </a:cubicBezTo>
                  <a:cubicBezTo>
                    <a:pt x="25046" y="51090"/>
                    <a:pt x="24711" y="51111"/>
                    <a:pt x="24376" y="51111"/>
                  </a:cubicBezTo>
                  <a:lnTo>
                    <a:pt x="24376" y="50964"/>
                  </a:lnTo>
                  <a:cubicBezTo>
                    <a:pt x="22849" y="46110"/>
                    <a:pt x="21175" y="41318"/>
                    <a:pt x="19417" y="36527"/>
                  </a:cubicBezTo>
                  <a:lnTo>
                    <a:pt x="19417" y="36527"/>
                  </a:lnTo>
                  <a:cubicBezTo>
                    <a:pt x="21049" y="37698"/>
                    <a:pt x="22911" y="38640"/>
                    <a:pt x="24648" y="39582"/>
                  </a:cubicBezTo>
                  <a:cubicBezTo>
                    <a:pt x="24704" y="39607"/>
                    <a:pt x="24759" y="39619"/>
                    <a:pt x="24810" y="39619"/>
                  </a:cubicBezTo>
                  <a:cubicBezTo>
                    <a:pt x="25011" y="39619"/>
                    <a:pt x="25163" y="39442"/>
                    <a:pt x="25129" y="39226"/>
                  </a:cubicBezTo>
                  <a:cubicBezTo>
                    <a:pt x="24753" y="37489"/>
                    <a:pt x="24000" y="35941"/>
                    <a:pt x="23142" y="34413"/>
                  </a:cubicBezTo>
                  <a:cubicBezTo>
                    <a:pt x="22054" y="32468"/>
                    <a:pt x="21154" y="30543"/>
                    <a:pt x="20422" y="28450"/>
                  </a:cubicBezTo>
                  <a:cubicBezTo>
                    <a:pt x="19919" y="27027"/>
                    <a:pt x="19606" y="24893"/>
                    <a:pt x="18434" y="23868"/>
                  </a:cubicBezTo>
                  <a:cubicBezTo>
                    <a:pt x="17848" y="23366"/>
                    <a:pt x="17095" y="23073"/>
                    <a:pt x="16404" y="22738"/>
                  </a:cubicBezTo>
                  <a:cubicBezTo>
                    <a:pt x="15505" y="22278"/>
                    <a:pt x="14584" y="21776"/>
                    <a:pt x="13642" y="21336"/>
                  </a:cubicBezTo>
                  <a:cubicBezTo>
                    <a:pt x="11968" y="17047"/>
                    <a:pt x="10315" y="12695"/>
                    <a:pt x="8390" y="8510"/>
                  </a:cubicBezTo>
                  <a:cubicBezTo>
                    <a:pt x="6779" y="5120"/>
                    <a:pt x="4729" y="1835"/>
                    <a:pt x="1318" y="36"/>
                  </a:cubicBezTo>
                  <a:cubicBezTo>
                    <a:pt x="1276" y="12"/>
                    <a:pt x="1224" y="0"/>
                    <a:pt x="1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737175" y="3833525"/>
              <a:ext cx="119800" cy="118550"/>
            </a:xfrm>
            <a:custGeom>
              <a:avLst/>
              <a:gdLst/>
              <a:ahLst/>
              <a:cxnLst/>
              <a:rect l="l" t="t" r="r" b="b"/>
              <a:pathLst>
                <a:path w="4792" h="4742" extrusionOk="0">
                  <a:moveTo>
                    <a:pt x="2469" y="536"/>
                  </a:moveTo>
                  <a:lnTo>
                    <a:pt x="2469" y="536"/>
                  </a:lnTo>
                  <a:cubicBezTo>
                    <a:pt x="4520" y="871"/>
                    <a:pt x="4792" y="4135"/>
                    <a:pt x="2406" y="4135"/>
                  </a:cubicBezTo>
                  <a:cubicBezTo>
                    <a:pt x="1465" y="4135"/>
                    <a:pt x="628" y="3549"/>
                    <a:pt x="628" y="2545"/>
                  </a:cubicBezTo>
                  <a:cubicBezTo>
                    <a:pt x="628" y="1457"/>
                    <a:pt x="1444" y="892"/>
                    <a:pt x="2364" y="578"/>
                  </a:cubicBezTo>
                  <a:cubicBezTo>
                    <a:pt x="2406" y="557"/>
                    <a:pt x="2427" y="557"/>
                    <a:pt x="2469" y="536"/>
                  </a:cubicBezTo>
                  <a:close/>
                  <a:moveTo>
                    <a:pt x="2111" y="0"/>
                  </a:moveTo>
                  <a:cubicBezTo>
                    <a:pt x="927" y="0"/>
                    <a:pt x="21" y="1451"/>
                    <a:pt x="21" y="2524"/>
                  </a:cubicBezTo>
                  <a:cubicBezTo>
                    <a:pt x="0" y="3821"/>
                    <a:pt x="1151" y="4742"/>
                    <a:pt x="2406" y="4742"/>
                  </a:cubicBezTo>
                  <a:cubicBezTo>
                    <a:pt x="3683" y="4742"/>
                    <a:pt x="4792" y="3821"/>
                    <a:pt x="4792" y="2524"/>
                  </a:cubicBezTo>
                  <a:cubicBezTo>
                    <a:pt x="4792" y="1247"/>
                    <a:pt x="3766" y="138"/>
                    <a:pt x="2490" y="97"/>
                  </a:cubicBezTo>
                  <a:cubicBezTo>
                    <a:pt x="2406" y="55"/>
                    <a:pt x="2364" y="34"/>
                    <a:pt x="2302" y="13"/>
                  </a:cubicBezTo>
                  <a:cubicBezTo>
                    <a:pt x="2237" y="5"/>
                    <a:pt x="2174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797325" y="4017800"/>
              <a:ext cx="124525" cy="112150"/>
            </a:xfrm>
            <a:custGeom>
              <a:avLst/>
              <a:gdLst/>
              <a:ahLst/>
              <a:cxnLst/>
              <a:rect l="l" t="t" r="r" b="b"/>
              <a:pathLst>
                <a:path w="4981" h="4486" extrusionOk="0">
                  <a:moveTo>
                    <a:pt x="2529" y="545"/>
                  </a:moveTo>
                  <a:cubicBezTo>
                    <a:pt x="2930" y="545"/>
                    <a:pt x="3335" y="728"/>
                    <a:pt x="3620" y="1032"/>
                  </a:cubicBezTo>
                  <a:cubicBezTo>
                    <a:pt x="4227" y="1744"/>
                    <a:pt x="4227" y="3020"/>
                    <a:pt x="3432" y="3585"/>
                  </a:cubicBezTo>
                  <a:cubicBezTo>
                    <a:pt x="3141" y="3787"/>
                    <a:pt x="2776" y="3889"/>
                    <a:pt x="2410" y="3889"/>
                  </a:cubicBezTo>
                  <a:cubicBezTo>
                    <a:pt x="1828" y="3889"/>
                    <a:pt x="1245" y="3630"/>
                    <a:pt x="963" y="3104"/>
                  </a:cubicBezTo>
                  <a:cubicBezTo>
                    <a:pt x="691" y="2539"/>
                    <a:pt x="795" y="1869"/>
                    <a:pt x="1130" y="1367"/>
                  </a:cubicBezTo>
                  <a:cubicBezTo>
                    <a:pt x="1157" y="1378"/>
                    <a:pt x="1186" y="1383"/>
                    <a:pt x="1214" y="1383"/>
                  </a:cubicBezTo>
                  <a:cubicBezTo>
                    <a:pt x="1295" y="1383"/>
                    <a:pt x="1377" y="1340"/>
                    <a:pt x="1423" y="1262"/>
                  </a:cubicBezTo>
                  <a:cubicBezTo>
                    <a:pt x="1695" y="886"/>
                    <a:pt x="1883" y="614"/>
                    <a:pt x="2407" y="551"/>
                  </a:cubicBezTo>
                  <a:cubicBezTo>
                    <a:pt x="2447" y="547"/>
                    <a:pt x="2488" y="545"/>
                    <a:pt x="2529" y="545"/>
                  </a:cubicBezTo>
                  <a:close/>
                  <a:moveTo>
                    <a:pt x="2440" y="0"/>
                  </a:moveTo>
                  <a:cubicBezTo>
                    <a:pt x="1801" y="0"/>
                    <a:pt x="1178" y="234"/>
                    <a:pt x="1005" y="802"/>
                  </a:cubicBezTo>
                  <a:cubicBezTo>
                    <a:pt x="230" y="1451"/>
                    <a:pt x="0" y="2622"/>
                    <a:pt x="544" y="3522"/>
                  </a:cubicBezTo>
                  <a:cubicBezTo>
                    <a:pt x="953" y="4159"/>
                    <a:pt x="1706" y="4485"/>
                    <a:pt x="2456" y="4485"/>
                  </a:cubicBezTo>
                  <a:cubicBezTo>
                    <a:pt x="3012" y="4485"/>
                    <a:pt x="3566" y="4306"/>
                    <a:pt x="3976" y="3941"/>
                  </a:cubicBezTo>
                  <a:cubicBezTo>
                    <a:pt x="4980" y="3020"/>
                    <a:pt x="4834" y="1242"/>
                    <a:pt x="3788" y="405"/>
                  </a:cubicBezTo>
                  <a:cubicBezTo>
                    <a:pt x="3479" y="152"/>
                    <a:pt x="2954" y="0"/>
                    <a:pt x="24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14"/>
          <p:cNvSpPr/>
          <p:nvPr/>
        </p:nvSpPr>
        <p:spPr>
          <a:xfrm>
            <a:off x="-353775" y="1667325"/>
            <a:ext cx="8619650" cy="2656925"/>
          </a:xfrm>
          <a:custGeom>
            <a:avLst/>
            <a:gdLst/>
            <a:ahLst/>
            <a:cxnLst/>
            <a:rect l="l" t="t" r="r" b="b"/>
            <a:pathLst>
              <a:path w="344786" h="106277" extrusionOk="0">
                <a:moveTo>
                  <a:pt x="0" y="73297"/>
                </a:moveTo>
                <a:cubicBezTo>
                  <a:pt x="6108" y="74688"/>
                  <a:pt x="27758" y="77773"/>
                  <a:pt x="36648" y="81643"/>
                </a:cubicBezTo>
                <a:cubicBezTo>
                  <a:pt x="45538" y="85514"/>
                  <a:pt x="45781" y="102326"/>
                  <a:pt x="53340" y="96520"/>
                </a:cubicBezTo>
                <a:cubicBezTo>
                  <a:pt x="60900" y="90714"/>
                  <a:pt x="78981" y="59932"/>
                  <a:pt x="82005" y="46809"/>
                </a:cubicBezTo>
                <a:cubicBezTo>
                  <a:pt x="85029" y="33686"/>
                  <a:pt x="78679" y="16510"/>
                  <a:pt x="71482" y="17780"/>
                </a:cubicBezTo>
                <a:cubicBezTo>
                  <a:pt x="64285" y="19050"/>
                  <a:pt x="38765" y="42939"/>
                  <a:pt x="38825" y="54429"/>
                </a:cubicBezTo>
                <a:cubicBezTo>
                  <a:pt x="38886" y="65920"/>
                  <a:pt x="59629" y="78136"/>
                  <a:pt x="71845" y="86723"/>
                </a:cubicBezTo>
                <a:cubicBezTo>
                  <a:pt x="84061" y="95311"/>
                  <a:pt x="101297" y="108192"/>
                  <a:pt x="112122" y="105954"/>
                </a:cubicBezTo>
                <a:cubicBezTo>
                  <a:pt x="122947" y="103716"/>
                  <a:pt x="116658" y="78196"/>
                  <a:pt x="136797" y="73297"/>
                </a:cubicBezTo>
                <a:cubicBezTo>
                  <a:pt x="156936" y="68399"/>
                  <a:pt x="208340" y="72934"/>
                  <a:pt x="232954" y="76563"/>
                </a:cubicBezTo>
                <a:cubicBezTo>
                  <a:pt x="257568" y="80192"/>
                  <a:pt x="268091" y="93920"/>
                  <a:pt x="284480" y="95069"/>
                </a:cubicBezTo>
                <a:cubicBezTo>
                  <a:pt x="300869" y="96218"/>
                  <a:pt x="327236" y="89747"/>
                  <a:pt x="331288" y="83457"/>
                </a:cubicBezTo>
                <a:cubicBezTo>
                  <a:pt x="335340" y="77168"/>
                  <a:pt x="314839" y="59751"/>
                  <a:pt x="308791" y="57332"/>
                </a:cubicBezTo>
                <a:cubicBezTo>
                  <a:pt x="302743" y="54913"/>
                  <a:pt x="294337" y="61505"/>
                  <a:pt x="295002" y="68943"/>
                </a:cubicBezTo>
                <a:cubicBezTo>
                  <a:pt x="295667" y="76382"/>
                  <a:pt x="305102" y="97427"/>
                  <a:pt x="312782" y="101963"/>
                </a:cubicBezTo>
                <a:cubicBezTo>
                  <a:pt x="320463" y="106499"/>
                  <a:pt x="336126" y="103838"/>
                  <a:pt x="341085" y="96157"/>
                </a:cubicBezTo>
                <a:cubicBezTo>
                  <a:pt x="346044" y="88477"/>
                  <a:pt x="345379" y="65980"/>
                  <a:pt x="342537" y="55880"/>
                </a:cubicBezTo>
                <a:cubicBezTo>
                  <a:pt x="339695" y="45781"/>
                  <a:pt x="327236" y="44873"/>
                  <a:pt x="324031" y="35560"/>
                </a:cubicBezTo>
                <a:cubicBezTo>
                  <a:pt x="320826" y="26247"/>
                  <a:pt x="323426" y="5927"/>
                  <a:pt x="323305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87" name="Google Shape;287;p14"/>
          <p:cNvGrpSpPr/>
          <p:nvPr/>
        </p:nvGrpSpPr>
        <p:grpSpPr>
          <a:xfrm>
            <a:off x="795225" y="514806"/>
            <a:ext cx="1390816" cy="603184"/>
            <a:chOff x="-18125" y="4095850"/>
            <a:chExt cx="1197225" cy="519225"/>
          </a:xfrm>
        </p:grpSpPr>
        <p:sp>
          <p:nvSpPr>
            <p:cNvPr id="288" name="Google Shape;288;p14"/>
            <p:cNvSpPr/>
            <p:nvPr/>
          </p:nvSpPr>
          <p:spPr>
            <a:xfrm>
              <a:off x="-18125" y="4095850"/>
              <a:ext cx="1197225" cy="519225"/>
            </a:xfrm>
            <a:custGeom>
              <a:avLst/>
              <a:gdLst/>
              <a:ahLst/>
              <a:cxnLst/>
              <a:rect l="l" t="t" r="r" b="b"/>
              <a:pathLst>
                <a:path w="47889" h="20769" extrusionOk="0">
                  <a:moveTo>
                    <a:pt x="22550" y="0"/>
                  </a:moveTo>
                  <a:cubicBezTo>
                    <a:pt x="21542" y="34"/>
                    <a:pt x="20433" y="236"/>
                    <a:pt x="19324" y="672"/>
                  </a:cubicBezTo>
                  <a:cubicBezTo>
                    <a:pt x="18517" y="941"/>
                    <a:pt x="17811" y="1345"/>
                    <a:pt x="17139" y="1849"/>
                  </a:cubicBezTo>
                  <a:cubicBezTo>
                    <a:pt x="16770" y="2117"/>
                    <a:pt x="16400" y="2420"/>
                    <a:pt x="16064" y="2722"/>
                  </a:cubicBezTo>
                  <a:cubicBezTo>
                    <a:pt x="15627" y="3126"/>
                    <a:pt x="15257" y="3596"/>
                    <a:pt x="14921" y="4201"/>
                  </a:cubicBezTo>
                  <a:cubicBezTo>
                    <a:pt x="14417" y="4974"/>
                    <a:pt x="14081" y="5881"/>
                    <a:pt x="13879" y="6789"/>
                  </a:cubicBezTo>
                  <a:cubicBezTo>
                    <a:pt x="13812" y="6990"/>
                    <a:pt x="13812" y="7226"/>
                    <a:pt x="13779" y="7394"/>
                  </a:cubicBezTo>
                  <a:cubicBezTo>
                    <a:pt x="13779" y="7662"/>
                    <a:pt x="13745" y="7965"/>
                    <a:pt x="13745" y="8234"/>
                  </a:cubicBezTo>
                  <a:lnTo>
                    <a:pt x="13745" y="8570"/>
                  </a:lnTo>
                  <a:cubicBezTo>
                    <a:pt x="13611" y="8334"/>
                    <a:pt x="13443" y="8133"/>
                    <a:pt x="13308" y="7965"/>
                  </a:cubicBezTo>
                  <a:cubicBezTo>
                    <a:pt x="13039" y="7595"/>
                    <a:pt x="12636" y="7259"/>
                    <a:pt x="12233" y="6990"/>
                  </a:cubicBezTo>
                  <a:cubicBezTo>
                    <a:pt x="11460" y="6486"/>
                    <a:pt x="10452" y="6251"/>
                    <a:pt x="9208" y="6217"/>
                  </a:cubicBezTo>
                  <a:lnTo>
                    <a:pt x="9007" y="6217"/>
                  </a:lnTo>
                  <a:cubicBezTo>
                    <a:pt x="8032" y="6217"/>
                    <a:pt x="7057" y="6385"/>
                    <a:pt x="6083" y="6654"/>
                  </a:cubicBezTo>
                  <a:cubicBezTo>
                    <a:pt x="5075" y="6990"/>
                    <a:pt x="4167" y="7494"/>
                    <a:pt x="3327" y="8133"/>
                  </a:cubicBezTo>
                  <a:cubicBezTo>
                    <a:pt x="2487" y="8805"/>
                    <a:pt x="1748" y="9578"/>
                    <a:pt x="1210" y="10452"/>
                  </a:cubicBezTo>
                  <a:cubicBezTo>
                    <a:pt x="672" y="11325"/>
                    <a:pt x="336" y="12334"/>
                    <a:pt x="168" y="13443"/>
                  </a:cubicBezTo>
                  <a:cubicBezTo>
                    <a:pt x="0" y="14484"/>
                    <a:pt x="34" y="15560"/>
                    <a:pt x="235" y="16635"/>
                  </a:cubicBezTo>
                  <a:cubicBezTo>
                    <a:pt x="471" y="17710"/>
                    <a:pt x="874" y="18719"/>
                    <a:pt x="1479" y="19559"/>
                  </a:cubicBezTo>
                  <a:cubicBezTo>
                    <a:pt x="1748" y="19996"/>
                    <a:pt x="2050" y="20332"/>
                    <a:pt x="2420" y="20668"/>
                  </a:cubicBezTo>
                  <a:cubicBezTo>
                    <a:pt x="6016" y="20668"/>
                    <a:pt x="9611" y="20668"/>
                    <a:pt x="13207" y="20701"/>
                  </a:cubicBezTo>
                  <a:cubicBezTo>
                    <a:pt x="19760" y="20701"/>
                    <a:pt x="26347" y="20735"/>
                    <a:pt x="32900" y="20735"/>
                  </a:cubicBezTo>
                  <a:cubicBezTo>
                    <a:pt x="37471" y="20735"/>
                    <a:pt x="42041" y="20735"/>
                    <a:pt x="46645" y="20769"/>
                  </a:cubicBezTo>
                  <a:cubicBezTo>
                    <a:pt x="47485" y="19727"/>
                    <a:pt x="47888" y="18248"/>
                    <a:pt x="47754" y="16702"/>
                  </a:cubicBezTo>
                  <a:cubicBezTo>
                    <a:pt x="47653" y="15056"/>
                    <a:pt x="46880" y="13812"/>
                    <a:pt x="45805" y="13308"/>
                  </a:cubicBezTo>
                  <a:cubicBezTo>
                    <a:pt x="45402" y="13140"/>
                    <a:pt x="45032" y="13039"/>
                    <a:pt x="44629" y="13039"/>
                  </a:cubicBezTo>
                  <a:lnTo>
                    <a:pt x="44293" y="13039"/>
                  </a:lnTo>
                  <a:cubicBezTo>
                    <a:pt x="43990" y="13106"/>
                    <a:pt x="43688" y="13140"/>
                    <a:pt x="43352" y="13275"/>
                  </a:cubicBezTo>
                  <a:cubicBezTo>
                    <a:pt x="43217" y="13308"/>
                    <a:pt x="43049" y="13342"/>
                    <a:pt x="42948" y="13443"/>
                  </a:cubicBezTo>
                  <a:cubicBezTo>
                    <a:pt x="43184" y="13039"/>
                    <a:pt x="43352" y="12703"/>
                    <a:pt x="43520" y="12367"/>
                  </a:cubicBezTo>
                  <a:cubicBezTo>
                    <a:pt x="43654" y="12132"/>
                    <a:pt x="43721" y="11829"/>
                    <a:pt x="43789" y="11527"/>
                  </a:cubicBezTo>
                  <a:cubicBezTo>
                    <a:pt x="43856" y="11258"/>
                    <a:pt x="43889" y="10956"/>
                    <a:pt x="43889" y="10586"/>
                  </a:cubicBezTo>
                  <a:cubicBezTo>
                    <a:pt x="43889" y="10317"/>
                    <a:pt x="43889" y="10082"/>
                    <a:pt x="43856" y="9746"/>
                  </a:cubicBezTo>
                  <a:cubicBezTo>
                    <a:pt x="43822" y="9477"/>
                    <a:pt x="43789" y="9175"/>
                    <a:pt x="43721" y="8939"/>
                  </a:cubicBezTo>
                  <a:cubicBezTo>
                    <a:pt x="43621" y="8469"/>
                    <a:pt x="43453" y="7965"/>
                    <a:pt x="43184" y="7461"/>
                  </a:cubicBezTo>
                  <a:cubicBezTo>
                    <a:pt x="42780" y="6587"/>
                    <a:pt x="42108" y="5780"/>
                    <a:pt x="41268" y="5142"/>
                  </a:cubicBezTo>
                  <a:cubicBezTo>
                    <a:pt x="40462" y="4537"/>
                    <a:pt x="39521" y="4067"/>
                    <a:pt x="38479" y="3798"/>
                  </a:cubicBezTo>
                  <a:cubicBezTo>
                    <a:pt x="37807" y="3630"/>
                    <a:pt x="37101" y="3562"/>
                    <a:pt x="36227" y="3562"/>
                  </a:cubicBezTo>
                  <a:lnTo>
                    <a:pt x="35790" y="3562"/>
                  </a:lnTo>
                  <a:cubicBezTo>
                    <a:pt x="34883" y="3562"/>
                    <a:pt x="33976" y="3697"/>
                    <a:pt x="33136" y="3899"/>
                  </a:cubicBezTo>
                  <a:cubicBezTo>
                    <a:pt x="32195" y="4100"/>
                    <a:pt x="31388" y="4470"/>
                    <a:pt x="30716" y="4907"/>
                  </a:cubicBezTo>
                  <a:cubicBezTo>
                    <a:pt x="30380" y="5142"/>
                    <a:pt x="30044" y="5444"/>
                    <a:pt x="29775" y="5747"/>
                  </a:cubicBezTo>
                  <a:cubicBezTo>
                    <a:pt x="29540" y="6083"/>
                    <a:pt x="29338" y="6453"/>
                    <a:pt x="29170" y="6889"/>
                  </a:cubicBezTo>
                  <a:lnTo>
                    <a:pt x="29103" y="6957"/>
                  </a:lnTo>
                  <a:lnTo>
                    <a:pt x="29069" y="6923"/>
                  </a:lnTo>
                  <a:cubicBezTo>
                    <a:pt x="29002" y="6822"/>
                    <a:pt x="28868" y="6755"/>
                    <a:pt x="28700" y="6721"/>
                  </a:cubicBezTo>
                  <a:cubicBezTo>
                    <a:pt x="28565" y="6654"/>
                    <a:pt x="28431" y="6621"/>
                    <a:pt x="28263" y="6621"/>
                  </a:cubicBezTo>
                  <a:lnTo>
                    <a:pt x="28162" y="6621"/>
                  </a:lnTo>
                  <a:cubicBezTo>
                    <a:pt x="28229" y="6251"/>
                    <a:pt x="28263" y="5881"/>
                    <a:pt x="28263" y="5478"/>
                  </a:cubicBezTo>
                  <a:cubicBezTo>
                    <a:pt x="28263" y="5075"/>
                    <a:pt x="28263" y="4638"/>
                    <a:pt x="28195" y="4235"/>
                  </a:cubicBezTo>
                  <a:cubicBezTo>
                    <a:pt x="28061" y="3462"/>
                    <a:pt x="27759" y="2790"/>
                    <a:pt x="27389" y="2218"/>
                  </a:cubicBezTo>
                  <a:cubicBezTo>
                    <a:pt x="27019" y="1681"/>
                    <a:pt x="26515" y="1210"/>
                    <a:pt x="25877" y="840"/>
                  </a:cubicBezTo>
                  <a:cubicBezTo>
                    <a:pt x="25305" y="504"/>
                    <a:pt x="24633" y="269"/>
                    <a:pt x="23860" y="101"/>
                  </a:cubicBezTo>
                  <a:cubicBezTo>
                    <a:pt x="23457" y="34"/>
                    <a:pt x="22987" y="0"/>
                    <a:pt x="225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-18125" y="4100875"/>
              <a:ext cx="1197225" cy="513350"/>
            </a:xfrm>
            <a:custGeom>
              <a:avLst/>
              <a:gdLst/>
              <a:ahLst/>
              <a:cxnLst/>
              <a:rect l="l" t="t" r="r" b="b"/>
              <a:pathLst>
                <a:path w="47889" h="20534" extrusionOk="0">
                  <a:moveTo>
                    <a:pt x="20769" y="1"/>
                  </a:moveTo>
                  <a:cubicBezTo>
                    <a:pt x="20298" y="135"/>
                    <a:pt x="19794" y="236"/>
                    <a:pt x="19324" y="471"/>
                  </a:cubicBezTo>
                  <a:cubicBezTo>
                    <a:pt x="18584" y="740"/>
                    <a:pt x="17811" y="1144"/>
                    <a:pt x="17139" y="1648"/>
                  </a:cubicBezTo>
                  <a:cubicBezTo>
                    <a:pt x="16770" y="1916"/>
                    <a:pt x="16400" y="2219"/>
                    <a:pt x="16064" y="2521"/>
                  </a:cubicBezTo>
                  <a:cubicBezTo>
                    <a:pt x="15627" y="2925"/>
                    <a:pt x="15257" y="3395"/>
                    <a:pt x="14921" y="4000"/>
                  </a:cubicBezTo>
                  <a:cubicBezTo>
                    <a:pt x="14417" y="4773"/>
                    <a:pt x="14081" y="5680"/>
                    <a:pt x="13879" y="6588"/>
                  </a:cubicBezTo>
                  <a:cubicBezTo>
                    <a:pt x="13812" y="6789"/>
                    <a:pt x="13812" y="7025"/>
                    <a:pt x="13779" y="7193"/>
                  </a:cubicBezTo>
                  <a:cubicBezTo>
                    <a:pt x="13779" y="7461"/>
                    <a:pt x="13745" y="7764"/>
                    <a:pt x="13745" y="8033"/>
                  </a:cubicBezTo>
                  <a:lnTo>
                    <a:pt x="13745" y="8369"/>
                  </a:lnTo>
                  <a:cubicBezTo>
                    <a:pt x="13644" y="8133"/>
                    <a:pt x="13476" y="7965"/>
                    <a:pt x="13308" y="7764"/>
                  </a:cubicBezTo>
                  <a:cubicBezTo>
                    <a:pt x="13039" y="7394"/>
                    <a:pt x="12636" y="7058"/>
                    <a:pt x="12233" y="6789"/>
                  </a:cubicBezTo>
                  <a:cubicBezTo>
                    <a:pt x="11426" y="6285"/>
                    <a:pt x="10452" y="6050"/>
                    <a:pt x="9208" y="6016"/>
                  </a:cubicBezTo>
                  <a:lnTo>
                    <a:pt x="9007" y="6016"/>
                  </a:lnTo>
                  <a:cubicBezTo>
                    <a:pt x="8032" y="6016"/>
                    <a:pt x="7057" y="6184"/>
                    <a:pt x="6083" y="6453"/>
                  </a:cubicBezTo>
                  <a:cubicBezTo>
                    <a:pt x="5075" y="6789"/>
                    <a:pt x="4167" y="7260"/>
                    <a:pt x="3327" y="7932"/>
                  </a:cubicBezTo>
                  <a:cubicBezTo>
                    <a:pt x="2487" y="8604"/>
                    <a:pt x="1748" y="9377"/>
                    <a:pt x="1210" y="10251"/>
                  </a:cubicBezTo>
                  <a:cubicBezTo>
                    <a:pt x="672" y="11124"/>
                    <a:pt x="336" y="12133"/>
                    <a:pt x="168" y="13242"/>
                  </a:cubicBezTo>
                  <a:cubicBezTo>
                    <a:pt x="0" y="14283"/>
                    <a:pt x="34" y="15359"/>
                    <a:pt x="235" y="16468"/>
                  </a:cubicBezTo>
                  <a:cubicBezTo>
                    <a:pt x="471" y="17543"/>
                    <a:pt x="874" y="18551"/>
                    <a:pt x="1479" y="19391"/>
                  </a:cubicBezTo>
                  <a:cubicBezTo>
                    <a:pt x="1748" y="19828"/>
                    <a:pt x="2050" y="20198"/>
                    <a:pt x="2420" y="20500"/>
                  </a:cubicBezTo>
                  <a:lnTo>
                    <a:pt x="13275" y="20500"/>
                  </a:lnTo>
                  <a:cubicBezTo>
                    <a:pt x="19828" y="20500"/>
                    <a:pt x="26347" y="20534"/>
                    <a:pt x="32900" y="20534"/>
                  </a:cubicBezTo>
                  <a:lnTo>
                    <a:pt x="46578" y="20534"/>
                  </a:lnTo>
                  <a:cubicBezTo>
                    <a:pt x="47485" y="19492"/>
                    <a:pt x="47888" y="17980"/>
                    <a:pt x="47720" y="16468"/>
                  </a:cubicBezTo>
                  <a:cubicBezTo>
                    <a:pt x="47653" y="15325"/>
                    <a:pt x="47216" y="14351"/>
                    <a:pt x="46645" y="13678"/>
                  </a:cubicBezTo>
                  <a:cubicBezTo>
                    <a:pt x="46544" y="13779"/>
                    <a:pt x="46511" y="13914"/>
                    <a:pt x="46410" y="13981"/>
                  </a:cubicBezTo>
                  <a:cubicBezTo>
                    <a:pt x="45973" y="14586"/>
                    <a:pt x="45402" y="15157"/>
                    <a:pt x="44864" y="15661"/>
                  </a:cubicBezTo>
                  <a:cubicBezTo>
                    <a:pt x="43688" y="16669"/>
                    <a:pt x="42344" y="17476"/>
                    <a:pt x="40966" y="18047"/>
                  </a:cubicBezTo>
                  <a:cubicBezTo>
                    <a:pt x="40126" y="18450"/>
                    <a:pt x="39252" y="18719"/>
                    <a:pt x="38311" y="18988"/>
                  </a:cubicBezTo>
                  <a:cubicBezTo>
                    <a:pt x="37403" y="19223"/>
                    <a:pt x="36463" y="19459"/>
                    <a:pt x="35488" y="19559"/>
                  </a:cubicBezTo>
                  <a:cubicBezTo>
                    <a:pt x="33572" y="19862"/>
                    <a:pt x="31623" y="19996"/>
                    <a:pt x="29708" y="20030"/>
                  </a:cubicBezTo>
                  <a:cubicBezTo>
                    <a:pt x="27859" y="20030"/>
                    <a:pt x="26011" y="19963"/>
                    <a:pt x="24196" y="19727"/>
                  </a:cubicBezTo>
                  <a:cubicBezTo>
                    <a:pt x="23390" y="19660"/>
                    <a:pt x="22617" y="19559"/>
                    <a:pt x="21810" y="19459"/>
                  </a:cubicBezTo>
                  <a:cubicBezTo>
                    <a:pt x="20970" y="19324"/>
                    <a:pt x="20130" y="19190"/>
                    <a:pt x="19290" y="18988"/>
                  </a:cubicBezTo>
                  <a:cubicBezTo>
                    <a:pt x="18349" y="18786"/>
                    <a:pt x="17475" y="18518"/>
                    <a:pt x="16601" y="18182"/>
                  </a:cubicBezTo>
                  <a:cubicBezTo>
                    <a:pt x="15761" y="17846"/>
                    <a:pt x="14955" y="17476"/>
                    <a:pt x="14215" y="16938"/>
                  </a:cubicBezTo>
                  <a:cubicBezTo>
                    <a:pt x="13879" y="16669"/>
                    <a:pt x="13543" y="16434"/>
                    <a:pt x="13241" y="16098"/>
                  </a:cubicBezTo>
                  <a:cubicBezTo>
                    <a:pt x="12938" y="15796"/>
                    <a:pt x="12703" y="15460"/>
                    <a:pt x="12535" y="15090"/>
                  </a:cubicBezTo>
                  <a:cubicBezTo>
                    <a:pt x="12300" y="14687"/>
                    <a:pt x="12132" y="14317"/>
                    <a:pt x="12065" y="13914"/>
                  </a:cubicBezTo>
                  <a:cubicBezTo>
                    <a:pt x="12031" y="13678"/>
                    <a:pt x="11964" y="13443"/>
                    <a:pt x="11930" y="13242"/>
                  </a:cubicBezTo>
                  <a:cubicBezTo>
                    <a:pt x="11897" y="13006"/>
                    <a:pt x="11897" y="12805"/>
                    <a:pt x="11930" y="12603"/>
                  </a:cubicBezTo>
                  <a:cubicBezTo>
                    <a:pt x="11964" y="12233"/>
                    <a:pt x="12031" y="11897"/>
                    <a:pt x="12199" y="11561"/>
                  </a:cubicBezTo>
                  <a:cubicBezTo>
                    <a:pt x="12300" y="11259"/>
                    <a:pt x="12535" y="10956"/>
                    <a:pt x="12770" y="10721"/>
                  </a:cubicBezTo>
                  <a:cubicBezTo>
                    <a:pt x="13275" y="10217"/>
                    <a:pt x="13947" y="9915"/>
                    <a:pt x="14619" y="9713"/>
                  </a:cubicBezTo>
                  <a:cubicBezTo>
                    <a:pt x="15392" y="9478"/>
                    <a:pt x="16165" y="9411"/>
                    <a:pt x="16938" y="9377"/>
                  </a:cubicBezTo>
                  <a:cubicBezTo>
                    <a:pt x="17610" y="9377"/>
                    <a:pt x="18282" y="9377"/>
                    <a:pt x="18954" y="9444"/>
                  </a:cubicBezTo>
                  <a:cubicBezTo>
                    <a:pt x="18920" y="9310"/>
                    <a:pt x="18819" y="9209"/>
                    <a:pt x="18786" y="9074"/>
                  </a:cubicBezTo>
                  <a:cubicBezTo>
                    <a:pt x="18517" y="8470"/>
                    <a:pt x="18349" y="7865"/>
                    <a:pt x="18282" y="7226"/>
                  </a:cubicBezTo>
                  <a:cubicBezTo>
                    <a:pt x="18181" y="6588"/>
                    <a:pt x="18114" y="5949"/>
                    <a:pt x="18147" y="5344"/>
                  </a:cubicBezTo>
                  <a:cubicBezTo>
                    <a:pt x="18181" y="4706"/>
                    <a:pt x="18282" y="4067"/>
                    <a:pt x="18483" y="3496"/>
                  </a:cubicBezTo>
                  <a:cubicBezTo>
                    <a:pt x="18651" y="2925"/>
                    <a:pt x="18853" y="2421"/>
                    <a:pt x="19156" y="1916"/>
                  </a:cubicBezTo>
                  <a:cubicBezTo>
                    <a:pt x="19424" y="1513"/>
                    <a:pt x="19693" y="1076"/>
                    <a:pt x="20029" y="707"/>
                  </a:cubicBezTo>
                  <a:cubicBezTo>
                    <a:pt x="20265" y="471"/>
                    <a:pt x="20500" y="203"/>
                    <a:pt x="20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838225" y="4212500"/>
              <a:ext cx="215700" cy="199275"/>
            </a:xfrm>
            <a:custGeom>
              <a:avLst/>
              <a:gdLst/>
              <a:ahLst/>
              <a:cxnLst/>
              <a:rect l="l" t="t" r="r" b="b"/>
              <a:pathLst>
                <a:path w="8628" h="7971" extrusionOk="0">
                  <a:moveTo>
                    <a:pt x="3573" y="705"/>
                  </a:moveTo>
                  <a:cubicBezTo>
                    <a:pt x="3580" y="711"/>
                    <a:pt x="3586" y="711"/>
                    <a:pt x="3586" y="711"/>
                  </a:cubicBezTo>
                  <a:cubicBezTo>
                    <a:pt x="3582" y="709"/>
                    <a:pt x="3577" y="707"/>
                    <a:pt x="3573" y="705"/>
                  </a:cubicBezTo>
                  <a:close/>
                  <a:moveTo>
                    <a:pt x="1831" y="0"/>
                  </a:moveTo>
                  <a:cubicBezTo>
                    <a:pt x="1236" y="0"/>
                    <a:pt x="670" y="124"/>
                    <a:pt x="159" y="274"/>
                  </a:cubicBezTo>
                  <a:cubicBezTo>
                    <a:pt x="0" y="306"/>
                    <a:pt x="51" y="546"/>
                    <a:pt x="197" y="546"/>
                  </a:cubicBezTo>
                  <a:cubicBezTo>
                    <a:pt x="206" y="546"/>
                    <a:pt x="216" y="545"/>
                    <a:pt x="226" y="543"/>
                  </a:cubicBezTo>
                  <a:cubicBezTo>
                    <a:pt x="528" y="442"/>
                    <a:pt x="797" y="375"/>
                    <a:pt x="1133" y="308"/>
                  </a:cubicBezTo>
                  <a:lnTo>
                    <a:pt x="1066" y="308"/>
                  </a:lnTo>
                  <a:cubicBezTo>
                    <a:pt x="1284" y="291"/>
                    <a:pt x="1494" y="283"/>
                    <a:pt x="1700" y="283"/>
                  </a:cubicBezTo>
                  <a:cubicBezTo>
                    <a:pt x="1906" y="283"/>
                    <a:pt x="2108" y="291"/>
                    <a:pt x="2309" y="308"/>
                  </a:cubicBezTo>
                  <a:cubicBezTo>
                    <a:pt x="2741" y="408"/>
                    <a:pt x="3173" y="540"/>
                    <a:pt x="3573" y="705"/>
                  </a:cubicBezTo>
                  <a:lnTo>
                    <a:pt x="3573" y="705"/>
                  </a:lnTo>
                  <a:cubicBezTo>
                    <a:pt x="3563" y="698"/>
                    <a:pt x="3553" y="682"/>
                    <a:pt x="3553" y="644"/>
                  </a:cubicBezTo>
                  <a:lnTo>
                    <a:pt x="3553" y="644"/>
                  </a:lnTo>
                  <a:cubicBezTo>
                    <a:pt x="4023" y="846"/>
                    <a:pt x="4426" y="1114"/>
                    <a:pt x="4830" y="1417"/>
                  </a:cubicBezTo>
                  <a:lnTo>
                    <a:pt x="4763" y="1350"/>
                  </a:lnTo>
                  <a:lnTo>
                    <a:pt x="4763" y="1350"/>
                  </a:lnTo>
                  <a:cubicBezTo>
                    <a:pt x="5233" y="1686"/>
                    <a:pt x="5603" y="2089"/>
                    <a:pt x="5939" y="2526"/>
                  </a:cubicBezTo>
                  <a:cubicBezTo>
                    <a:pt x="6275" y="2996"/>
                    <a:pt x="6577" y="3467"/>
                    <a:pt x="6779" y="3971"/>
                  </a:cubicBezTo>
                  <a:cubicBezTo>
                    <a:pt x="6913" y="4206"/>
                    <a:pt x="7014" y="4509"/>
                    <a:pt x="7081" y="4777"/>
                  </a:cubicBezTo>
                  <a:cubicBezTo>
                    <a:pt x="7182" y="5114"/>
                    <a:pt x="7249" y="5382"/>
                    <a:pt x="7283" y="5718"/>
                  </a:cubicBezTo>
                  <a:cubicBezTo>
                    <a:pt x="7384" y="6290"/>
                    <a:pt x="7384" y="6827"/>
                    <a:pt x="7384" y="7365"/>
                  </a:cubicBezTo>
                  <a:cubicBezTo>
                    <a:pt x="7384" y="7701"/>
                    <a:pt x="7619" y="7970"/>
                    <a:pt x="7955" y="7970"/>
                  </a:cubicBezTo>
                  <a:cubicBezTo>
                    <a:pt x="8123" y="7970"/>
                    <a:pt x="8258" y="7903"/>
                    <a:pt x="8392" y="7802"/>
                  </a:cubicBezTo>
                  <a:cubicBezTo>
                    <a:pt x="8426" y="7735"/>
                    <a:pt x="8426" y="7701"/>
                    <a:pt x="8459" y="7668"/>
                  </a:cubicBezTo>
                  <a:cubicBezTo>
                    <a:pt x="8526" y="7567"/>
                    <a:pt x="8560" y="7500"/>
                    <a:pt x="8560" y="7365"/>
                  </a:cubicBezTo>
                  <a:cubicBezTo>
                    <a:pt x="8627" y="6693"/>
                    <a:pt x="8560" y="5987"/>
                    <a:pt x="8392" y="5349"/>
                  </a:cubicBezTo>
                  <a:cubicBezTo>
                    <a:pt x="8258" y="4811"/>
                    <a:pt x="8090" y="4307"/>
                    <a:pt x="7854" y="3803"/>
                  </a:cubicBezTo>
                  <a:cubicBezTo>
                    <a:pt x="7384" y="2862"/>
                    <a:pt x="6712" y="2022"/>
                    <a:pt x="5872" y="1417"/>
                  </a:cubicBezTo>
                  <a:cubicBezTo>
                    <a:pt x="5670" y="1249"/>
                    <a:pt x="5502" y="1114"/>
                    <a:pt x="5267" y="980"/>
                  </a:cubicBezTo>
                  <a:cubicBezTo>
                    <a:pt x="5065" y="846"/>
                    <a:pt x="4830" y="745"/>
                    <a:pt x="4595" y="610"/>
                  </a:cubicBezTo>
                  <a:cubicBezTo>
                    <a:pt x="4158" y="409"/>
                    <a:pt x="3687" y="241"/>
                    <a:pt x="3217" y="140"/>
                  </a:cubicBezTo>
                  <a:cubicBezTo>
                    <a:pt x="2847" y="73"/>
                    <a:pt x="2410" y="5"/>
                    <a:pt x="2040" y="5"/>
                  </a:cubicBezTo>
                  <a:cubicBezTo>
                    <a:pt x="1970" y="2"/>
                    <a:pt x="1901" y="0"/>
                    <a:pt x="18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1021125" y="4427700"/>
              <a:ext cx="21025" cy="21025"/>
            </a:xfrm>
            <a:custGeom>
              <a:avLst/>
              <a:gdLst/>
              <a:ahLst/>
              <a:cxnLst/>
              <a:rect l="l" t="t" r="r" b="b"/>
              <a:pathLst>
                <a:path w="841" h="841" extrusionOk="0">
                  <a:moveTo>
                    <a:pt x="437" y="1"/>
                  </a:moveTo>
                  <a:cubicBezTo>
                    <a:pt x="202" y="1"/>
                    <a:pt x="1" y="202"/>
                    <a:pt x="1" y="404"/>
                  </a:cubicBezTo>
                  <a:cubicBezTo>
                    <a:pt x="1" y="605"/>
                    <a:pt x="202" y="841"/>
                    <a:pt x="437" y="841"/>
                  </a:cubicBezTo>
                  <a:cubicBezTo>
                    <a:pt x="639" y="841"/>
                    <a:pt x="841" y="673"/>
                    <a:pt x="841" y="404"/>
                  </a:cubicBezTo>
                  <a:cubicBezTo>
                    <a:pt x="841" y="169"/>
                    <a:pt x="673" y="1"/>
                    <a:pt x="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506950" y="4125250"/>
              <a:ext cx="163025" cy="106925"/>
            </a:xfrm>
            <a:custGeom>
              <a:avLst/>
              <a:gdLst/>
              <a:ahLst/>
              <a:cxnLst/>
              <a:rect l="l" t="t" r="r" b="b"/>
              <a:pathLst>
                <a:path w="6521" h="4277" extrusionOk="0">
                  <a:moveTo>
                    <a:pt x="1143" y="0"/>
                  </a:moveTo>
                  <a:cubicBezTo>
                    <a:pt x="807" y="34"/>
                    <a:pt x="505" y="68"/>
                    <a:pt x="202" y="68"/>
                  </a:cubicBezTo>
                  <a:cubicBezTo>
                    <a:pt x="102" y="68"/>
                    <a:pt x="1" y="169"/>
                    <a:pt x="1" y="269"/>
                  </a:cubicBezTo>
                  <a:cubicBezTo>
                    <a:pt x="1" y="370"/>
                    <a:pt x="102" y="505"/>
                    <a:pt x="202" y="505"/>
                  </a:cubicBezTo>
                  <a:cubicBezTo>
                    <a:pt x="404" y="471"/>
                    <a:pt x="606" y="454"/>
                    <a:pt x="803" y="454"/>
                  </a:cubicBezTo>
                  <a:cubicBezTo>
                    <a:pt x="1001" y="454"/>
                    <a:pt x="1194" y="471"/>
                    <a:pt x="1379" y="505"/>
                  </a:cubicBezTo>
                  <a:cubicBezTo>
                    <a:pt x="1849" y="538"/>
                    <a:pt x="2286" y="673"/>
                    <a:pt x="2689" y="841"/>
                  </a:cubicBezTo>
                  <a:cubicBezTo>
                    <a:pt x="3025" y="1009"/>
                    <a:pt x="3361" y="1210"/>
                    <a:pt x="3697" y="1412"/>
                  </a:cubicBezTo>
                  <a:cubicBezTo>
                    <a:pt x="4034" y="1681"/>
                    <a:pt x="4336" y="1950"/>
                    <a:pt x="4571" y="2286"/>
                  </a:cubicBezTo>
                  <a:cubicBezTo>
                    <a:pt x="4806" y="2555"/>
                    <a:pt x="4975" y="2857"/>
                    <a:pt x="5109" y="3126"/>
                  </a:cubicBezTo>
                  <a:cubicBezTo>
                    <a:pt x="5277" y="3428"/>
                    <a:pt x="5445" y="3764"/>
                    <a:pt x="5579" y="4067"/>
                  </a:cubicBezTo>
                  <a:cubicBezTo>
                    <a:pt x="5663" y="4207"/>
                    <a:pt x="5841" y="4277"/>
                    <a:pt x="6014" y="4277"/>
                  </a:cubicBezTo>
                  <a:cubicBezTo>
                    <a:pt x="6049" y="4277"/>
                    <a:pt x="6083" y="4274"/>
                    <a:pt x="6117" y="4268"/>
                  </a:cubicBezTo>
                  <a:cubicBezTo>
                    <a:pt x="6252" y="4235"/>
                    <a:pt x="6352" y="4134"/>
                    <a:pt x="6420" y="4067"/>
                  </a:cubicBezTo>
                  <a:cubicBezTo>
                    <a:pt x="6520" y="3932"/>
                    <a:pt x="6520" y="3798"/>
                    <a:pt x="6487" y="3697"/>
                  </a:cubicBezTo>
                  <a:cubicBezTo>
                    <a:pt x="6386" y="3361"/>
                    <a:pt x="6252" y="3025"/>
                    <a:pt x="6083" y="2689"/>
                  </a:cubicBezTo>
                  <a:cubicBezTo>
                    <a:pt x="5915" y="2386"/>
                    <a:pt x="5714" y="2084"/>
                    <a:pt x="5512" y="1849"/>
                  </a:cubicBezTo>
                  <a:cubicBezTo>
                    <a:pt x="5311" y="1580"/>
                    <a:pt x="5042" y="1378"/>
                    <a:pt x="4840" y="1210"/>
                  </a:cubicBezTo>
                  <a:cubicBezTo>
                    <a:pt x="4571" y="1009"/>
                    <a:pt x="4302" y="841"/>
                    <a:pt x="4000" y="673"/>
                  </a:cubicBezTo>
                  <a:lnTo>
                    <a:pt x="3126" y="269"/>
                  </a:lnTo>
                  <a:cubicBezTo>
                    <a:pt x="2824" y="202"/>
                    <a:pt x="2521" y="101"/>
                    <a:pt x="2185" y="68"/>
                  </a:cubicBezTo>
                  <a:cubicBezTo>
                    <a:pt x="1849" y="34"/>
                    <a:pt x="1480" y="0"/>
                    <a:pt x="1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864850" y="4436950"/>
              <a:ext cx="108425" cy="101675"/>
            </a:xfrm>
            <a:custGeom>
              <a:avLst/>
              <a:gdLst/>
              <a:ahLst/>
              <a:cxnLst/>
              <a:rect l="l" t="t" r="r" b="b"/>
              <a:pathLst>
                <a:path w="4337" h="4067" extrusionOk="0">
                  <a:moveTo>
                    <a:pt x="2118" y="0"/>
                  </a:moveTo>
                  <a:cubicBezTo>
                    <a:pt x="1984" y="0"/>
                    <a:pt x="1849" y="0"/>
                    <a:pt x="1748" y="34"/>
                  </a:cubicBezTo>
                  <a:cubicBezTo>
                    <a:pt x="1177" y="135"/>
                    <a:pt x="740" y="471"/>
                    <a:pt x="438" y="874"/>
                  </a:cubicBezTo>
                  <a:cubicBezTo>
                    <a:pt x="135" y="1344"/>
                    <a:pt x="1" y="1882"/>
                    <a:pt x="102" y="2386"/>
                  </a:cubicBezTo>
                  <a:cubicBezTo>
                    <a:pt x="270" y="3361"/>
                    <a:pt x="1110" y="4066"/>
                    <a:pt x="2118" y="4066"/>
                  </a:cubicBezTo>
                  <a:cubicBezTo>
                    <a:pt x="2253" y="4066"/>
                    <a:pt x="2353" y="4066"/>
                    <a:pt x="2488" y="4033"/>
                  </a:cubicBezTo>
                  <a:cubicBezTo>
                    <a:pt x="3597" y="3831"/>
                    <a:pt x="4336" y="2756"/>
                    <a:pt x="4134" y="1680"/>
                  </a:cubicBezTo>
                  <a:cubicBezTo>
                    <a:pt x="3966" y="672"/>
                    <a:pt x="3126" y="0"/>
                    <a:pt x="2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356575" y="4440300"/>
              <a:ext cx="108400" cy="101675"/>
            </a:xfrm>
            <a:custGeom>
              <a:avLst/>
              <a:gdLst/>
              <a:ahLst/>
              <a:cxnLst/>
              <a:rect l="l" t="t" r="r" b="b"/>
              <a:pathLst>
                <a:path w="4336" h="4067" extrusionOk="0">
                  <a:moveTo>
                    <a:pt x="2252" y="1"/>
                  </a:moveTo>
                  <a:cubicBezTo>
                    <a:pt x="2118" y="1"/>
                    <a:pt x="1983" y="1"/>
                    <a:pt x="1849" y="34"/>
                  </a:cubicBezTo>
                  <a:cubicBezTo>
                    <a:pt x="773" y="236"/>
                    <a:pt x="0" y="1278"/>
                    <a:pt x="236" y="2387"/>
                  </a:cubicBezTo>
                  <a:cubicBezTo>
                    <a:pt x="404" y="3361"/>
                    <a:pt x="1244" y="4067"/>
                    <a:pt x="2252" y="4067"/>
                  </a:cubicBezTo>
                  <a:cubicBezTo>
                    <a:pt x="2353" y="4067"/>
                    <a:pt x="2487" y="4067"/>
                    <a:pt x="2622" y="4033"/>
                  </a:cubicBezTo>
                  <a:cubicBezTo>
                    <a:pt x="3159" y="3932"/>
                    <a:pt x="3630" y="3596"/>
                    <a:pt x="3932" y="3193"/>
                  </a:cubicBezTo>
                  <a:cubicBezTo>
                    <a:pt x="4201" y="2723"/>
                    <a:pt x="4336" y="2185"/>
                    <a:pt x="4268" y="1681"/>
                  </a:cubicBezTo>
                  <a:cubicBezTo>
                    <a:pt x="4033" y="673"/>
                    <a:pt x="3193" y="1"/>
                    <a:pt x="2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39750" y="4377675"/>
              <a:ext cx="89075" cy="83900"/>
            </a:xfrm>
            <a:custGeom>
              <a:avLst/>
              <a:gdLst/>
              <a:ahLst/>
              <a:cxnLst/>
              <a:rect l="l" t="t" r="r" b="b"/>
              <a:pathLst>
                <a:path w="3563" h="3356" extrusionOk="0">
                  <a:moveTo>
                    <a:pt x="1796" y="1"/>
                  </a:moveTo>
                  <a:cubicBezTo>
                    <a:pt x="1714" y="1"/>
                    <a:pt x="1631" y="7"/>
                    <a:pt x="1546" y="19"/>
                  </a:cubicBezTo>
                  <a:cubicBezTo>
                    <a:pt x="639" y="153"/>
                    <a:pt x="0" y="993"/>
                    <a:pt x="135" y="1901"/>
                  </a:cubicBezTo>
                  <a:cubicBezTo>
                    <a:pt x="260" y="2716"/>
                    <a:pt x="1000" y="3356"/>
                    <a:pt x="1836" y="3356"/>
                  </a:cubicBezTo>
                  <a:cubicBezTo>
                    <a:pt x="1896" y="3356"/>
                    <a:pt x="1956" y="3352"/>
                    <a:pt x="2017" y="3346"/>
                  </a:cubicBezTo>
                  <a:cubicBezTo>
                    <a:pt x="2958" y="3211"/>
                    <a:pt x="3563" y="2371"/>
                    <a:pt x="3462" y="1430"/>
                  </a:cubicBezTo>
                  <a:cubicBezTo>
                    <a:pt x="3339" y="604"/>
                    <a:pt x="2632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797650" y="4376850"/>
              <a:ext cx="89925" cy="83075"/>
            </a:xfrm>
            <a:custGeom>
              <a:avLst/>
              <a:gdLst/>
              <a:ahLst/>
              <a:cxnLst/>
              <a:rect l="l" t="t" r="r" b="b"/>
              <a:pathLst>
                <a:path w="3597" h="3323" extrusionOk="0">
                  <a:moveTo>
                    <a:pt x="1822" y="0"/>
                  </a:moveTo>
                  <a:cubicBezTo>
                    <a:pt x="1742" y="0"/>
                    <a:pt x="1661" y="6"/>
                    <a:pt x="1580" y="18"/>
                  </a:cubicBezTo>
                  <a:cubicBezTo>
                    <a:pt x="639" y="119"/>
                    <a:pt x="0" y="959"/>
                    <a:pt x="135" y="1900"/>
                  </a:cubicBezTo>
                  <a:cubicBezTo>
                    <a:pt x="260" y="2713"/>
                    <a:pt x="996" y="3322"/>
                    <a:pt x="1828" y="3322"/>
                  </a:cubicBezTo>
                  <a:cubicBezTo>
                    <a:pt x="1890" y="3322"/>
                    <a:pt x="1953" y="3319"/>
                    <a:pt x="2017" y="3312"/>
                  </a:cubicBezTo>
                  <a:cubicBezTo>
                    <a:pt x="2958" y="3211"/>
                    <a:pt x="3596" y="2371"/>
                    <a:pt x="3462" y="1430"/>
                  </a:cubicBezTo>
                  <a:cubicBezTo>
                    <a:pt x="3339" y="604"/>
                    <a:pt x="2632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623750" y="4473900"/>
              <a:ext cx="89075" cy="37425"/>
            </a:xfrm>
            <a:custGeom>
              <a:avLst/>
              <a:gdLst/>
              <a:ahLst/>
              <a:cxnLst/>
              <a:rect l="l" t="t" r="r" b="b"/>
              <a:pathLst>
                <a:path w="3563" h="1497" extrusionOk="0">
                  <a:moveTo>
                    <a:pt x="1882" y="1"/>
                  </a:moveTo>
                  <a:cubicBezTo>
                    <a:pt x="1512" y="1"/>
                    <a:pt x="1210" y="1"/>
                    <a:pt x="907" y="68"/>
                  </a:cubicBezTo>
                  <a:cubicBezTo>
                    <a:pt x="739" y="102"/>
                    <a:pt x="639" y="169"/>
                    <a:pt x="504" y="236"/>
                  </a:cubicBezTo>
                  <a:cubicBezTo>
                    <a:pt x="403" y="270"/>
                    <a:pt x="370" y="337"/>
                    <a:pt x="269" y="371"/>
                  </a:cubicBezTo>
                  <a:lnTo>
                    <a:pt x="168" y="505"/>
                  </a:lnTo>
                  <a:cubicBezTo>
                    <a:pt x="101" y="539"/>
                    <a:pt x="67" y="572"/>
                    <a:pt x="34" y="673"/>
                  </a:cubicBezTo>
                  <a:cubicBezTo>
                    <a:pt x="0" y="707"/>
                    <a:pt x="0" y="740"/>
                    <a:pt x="0" y="841"/>
                  </a:cubicBezTo>
                  <a:cubicBezTo>
                    <a:pt x="0" y="942"/>
                    <a:pt x="67" y="1043"/>
                    <a:pt x="202" y="1110"/>
                  </a:cubicBezTo>
                  <a:cubicBezTo>
                    <a:pt x="336" y="1211"/>
                    <a:pt x="504" y="1278"/>
                    <a:pt x="706" y="1345"/>
                  </a:cubicBezTo>
                  <a:cubicBezTo>
                    <a:pt x="874" y="1412"/>
                    <a:pt x="1042" y="1446"/>
                    <a:pt x="1210" y="1446"/>
                  </a:cubicBezTo>
                  <a:cubicBezTo>
                    <a:pt x="1411" y="1479"/>
                    <a:pt x="1613" y="1496"/>
                    <a:pt x="1811" y="1496"/>
                  </a:cubicBezTo>
                  <a:cubicBezTo>
                    <a:pt x="2008" y="1496"/>
                    <a:pt x="2201" y="1479"/>
                    <a:pt x="2386" y="1446"/>
                  </a:cubicBezTo>
                  <a:cubicBezTo>
                    <a:pt x="2520" y="1412"/>
                    <a:pt x="2621" y="1412"/>
                    <a:pt x="2756" y="1379"/>
                  </a:cubicBezTo>
                  <a:cubicBezTo>
                    <a:pt x="2957" y="1278"/>
                    <a:pt x="3193" y="1211"/>
                    <a:pt x="3361" y="1110"/>
                  </a:cubicBezTo>
                  <a:cubicBezTo>
                    <a:pt x="3394" y="1110"/>
                    <a:pt x="3394" y="1110"/>
                    <a:pt x="3428" y="1076"/>
                  </a:cubicBezTo>
                  <a:cubicBezTo>
                    <a:pt x="3461" y="1043"/>
                    <a:pt x="3529" y="1009"/>
                    <a:pt x="3529" y="942"/>
                  </a:cubicBezTo>
                  <a:cubicBezTo>
                    <a:pt x="3562" y="908"/>
                    <a:pt x="3529" y="875"/>
                    <a:pt x="3529" y="841"/>
                  </a:cubicBezTo>
                  <a:cubicBezTo>
                    <a:pt x="3428" y="673"/>
                    <a:pt x="3361" y="539"/>
                    <a:pt x="3226" y="438"/>
                  </a:cubicBezTo>
                  <a:cubicBezTo>
                    <a:pt x="3092" y="337"/>
                    <a:pt x="2957" y="270"/>
                    <a:pt x="2857" y="202"/>
                  </a:cubicBezTo>
                  <a:cubicBezTo>
                    <a:pt x="2554" y="68"/>
                    <a:pt x="2218" y="1"/>
                    <a:pt x="1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93500" y="4409225"/>
              <a:ext cx="155450" cy="105200"/>
            </a:xfrm>
            <a:custGeom>
              <a:avLst/>
              <a:gdLst/>
              <a:ahLst/>
              <a:cxnLst/>
              <a:rect l="l" t="t" r="r" b="b"/>
              <a:pathLst>
                <a:path w="6218" h="4208" extrusionOk="0">
                  <a:moveTo>
                    <a:pt x="4537" y="2924"/>
                  </a:moveTo>
                  <a:lnTo>
                    <a:pt x="4537" y="2924"/>
                  </a:lnTo>
                  <a:cubicBezTo>
                    <a:pt x="4705" y="3025"/>
                    <a:pt x="4806" y="3193"/>
                    <a:pt x="4907" y="3361"/>
                  </a:cubicBezTo>
                  <a:cubicBezTo>
                    <a:pt x="4772" y="3193"/>
                    <a:pt x="4638" y="3025"/>
                    <a:pt x="4537" y="2924"/>
                  </a:cubicBezTo>
                  <a:close/>
                  <a:moveTo>
                    <a:pt x="2903" y="2630"/>
                  </a:moveTo>
                  <a:cubicBezTo>
                    <a:pt x="3016" y="2630"/>
                    <a:pt x="3126" y="2638"/>
                    <a:pt x="3226" y="2655"/>
                  </a:cubicBezTo>
                  <a:cubicBezTo>
                    <a:pt x="3394" y="2689"/>
                    <a:pt x="3596" y="2756"/>
                    <a:pt x="3764" y="2823"/>
                  </a:cubicBezTo>
                  <a:cubicBezTo>
                    <a:pt x="3932" y="2924"/>
                    <a:pt x="4067" y="2991"/>
                    <a:pt x="4201" y="3092"/>
                  </a:cubicBezTo>
                  <a:cubicBezTo>
                    <a:pt x="4302" y="3193"/>
                    <a:pt x="4403" y="3294"/>
                    <a:pt x="4403" y="3327"/>
                  </a:cubicBezTo>
                  <a:cubicBezTo>
                    <a:pt x="4436" y="3428"/>
                    <a:pt x="4470" y="3462"/>
                    <a:pt x="4503" y="3495"/>
                  </a:cubicBezTo>
                  <a:cubicBezTo>
                    <a:pt x="4403" y="3596"/>
                    <a:pt x="4268" y="3630"/>
                    <a:pt x="4167" y="3663"/>
                  </a:cubicBezTo>
                  <a:cubicBezTo>
                    <a:pt x="4067" y="3663"/>
                    <a:pt x="3966" y="3697"/>
                    <a:pt x="3831" y="3764"/>
                  </a:cubicBezTo>
                  <a:cubicBezTo>
                    <a:pt x="3663" y="3798"/>
                    <a:pt x="3428" y="3831"/>
                    <a:pt x="3260" y="3831"/>
                  </a:cubicBezTo>
                  <a:cubicBezTo>
                    <a:pt x="3162" y="3841"/>
                    <a:pt x="3063" y="3845"/>
                    <a:pt x="2966" y="3845"/>
                  </a:cubicBezTo>
                  <a:cubicBezTo>
                    <a:pt x="2730" y="3845"/>
                    <a:pt x="2499" y="3821"/>
                    <a:pt x="2285" y="3798"/>
                  </a:cubicBezTo>
                  <a:cubicBezTo>
                    <a:pt x="1983" y="3764"/>
                    <a:pt x="1748" y="3663"/>
                    <a:pt x="1479" y="3529"/>
                  </a:cubicBezTo>
                  <a:lnTo>
                    <a:pt x="1244" y="3428"/>
                  </a:lnTo>
                  <a:cubicBezTo>
                    <a:pt x="1277" y="3361"/>
                    <a:pt x="1277" y="3327"/>
                    <a:pt x="1311" y="3294"/>
                  </a:cubicBezTo>
                  <a:cubicBezTo>
                    <a:pt x="1412" y="3159"/>
                    <a:pt x="1513" y="3092"/>
                    <a:pt x="1613" y="2991"/>
                  </a:cubicBezTo>
                  <a:cubicBezTo>
                    <a:pt x="1748" y="2924"/>
                    <a:pt x="1882" y="2823"/>
                    <a:pt x="1983" y="2789"/>
                  </a:cubicBezTo>
                  <a:cubicBezTo>
                    <a:pt x="2084" y="2756"/>
                    <a:pt x="2218" y="2756"/>
                    <a:pt x="2285" y="2689"/>
                  </a:cubicBezTo>
                  <a:cubicBezTo>
                    <a:pt x="2386" y="2689"/>
                    <a:pt x="2453" y="2655"/>
                    <a:pt x="2554" y="2655"/>
                  </a:cubicBezTo>
                  <a:cubicBezTo>
                    <a:pt x="2672" y="2638"/>
                    <a:pt x="2790" y="2630"/>
                    <a:pt x="2903" y="2630"/>
                  </a:cubicBezTo>
                  <a:close/>
                  <a:moveTo>
                    <a:pt x="1244" y="0"/>
                  </a:moveTo>
                  <a:cubicBezTo>
                    <a:pt x="1109" y="0"/>
                    <a:pt x="1042" y="0"/>
                    <a:pt x="908" y="67"/>
                  </a:cubicBezTo>
                  <a:cubicBezTo>
                    <a:pt x="836" y="91"/>
                    <a:pt x="782" y="115"/>
                    <a:pt x="768" y="115"/>
                  </a:cubicBezTo>
                  <a:cubicBezTo>
                    <a:pt x="762" y="115"/>
                    <a:pt x="763" y="111"/>
                    <a:pt x="773" y="101"/>
                  </a:cubicBezTo>
                  <a:lnTo>
                    <a:pt x="773" y="101"/>
                  </a:lnTo>
                  <a:cubicBezTo>
                    <a:pt x="605" y="168"/>
                    <a:pt x="504" y="269"/>
                    <a:pt x="404" y="370"/>
                  </a:cubicBezTo>
                  <a:cubicBezTo>
                    <a:pt x="168" y="639"/>
                    <a:pt x="67" y="1008"/>
                    <a:pt x="34" y="1277"/>
                  </a:cubicBezTo>
                  <a:cubicBezTo>
                    <a:pt x="0" y="1613"/>
                    <a:pt x="34" y="1949"/>
                    <a:pt x="101" y="2285"/>
                  </a:cubicBezTo>
                  <a:cubicBezTo>
                    <a:pt x="202" y="2554"/>
                    <a:pt x="336" y="2857"/>
                    <a:pt x="504" y="3058"/>
                  </a:cubicBezTo>
                  <a:cubicBezTo>
                    <a:pt x="840" y="3529"/>
                    <a:pt x="1344" y="3865"/>
                    <a:pt x="1916" y="4033"/>
                  </a:cubicBezTo>
                  <a:cubicBezTo>
                    <a:pt x="2299" y="4161"/>
                    <a:pt x="2683" y="4208"/>
                    <a:pt x="3066" y="4208"/>
                  </a:cubicBezTo>
                  <a:cubicBezTo>
                    <a:pt x="3288" y="4208"/>
                    <a:pt x="3509" y="4192"/>
                    <a:pt x="3730" y="4167"/>
                  </a:cubicBezTo>
                  <a:cubicBezTo>
                    <a:pt x="3865" y="4134"/>
                    <a:pt x="3932" y="4134"/>
                    <a:pt x="4067" y="4066"/>
                  </a:cubicBezTo>
                  <a:cubicBezTo>
                    <a:pt x="4571" y="3966"/>
                    <a:pt x="4974" y="3730"/>
                    <a:pt x="5377" y="3462"/>
                  </a:cubicBezTo>
                  <a:cubicBezTo>
                    <a:pt x="5579" y="3294"/>
                    <a:pt x="5780" y="3025"/>
                    <a:pt x="5915" y="2823"/>
                  </a:cubicBezTo>
                  <a:cubicBezTo>
                    <a:pt x="6049" y="2554"/>
                    <a:pt x="6150" y="2285"/>
                    <a:pt x="6217" y="1983"/>
                  </a:cubicBezTo>
                  <a:lnTo>
                    <a:pt x="6217" y="1479"/>
                  </a:lnTo>
                  <a:cubicBezTo>
                    <a:pt x="6217" y="1311"/>
                    <a:pt x="6150" y="1143"/>
                    <a:pt x="6117" y="1008"/>
                  </a:cubicBezTo>
                  <a:cubicBezTo>
                    <a:pt x="5982" y="672"/>
                    <a:pt x="5814" y="437"/>
                    <a:pt x="5612" y="269"/>
                  </a:cubicBezTo>
                  <a:cubicBezTo>
                    <a:pt x="5478" y="168"/>
                    <a:pt x="5344" y="135"/>
                    <a:pt x="5209" y="101"/>
                  </a:cubicBezTo>
                  <a:cubicBezTo>
                    <a:pt x="5008" y="101"/>
                    <a:pt x="4839" y="101"/>
                    <a:pt x="4671" y="135"/>
                  </a:cubicBezTo>
                  <a:cubicBezTo>
                    <a:pt x="4571" y="135"/>
                    <a:pt x="4470" y="168"/>
                    <a:pt x="4403" y="202"/>
                  </a:cubicBezTo>
                  <a:cubicBezTo>
                    <a:pt x="4335" y="202"/>
                    <a:pt x="4268" y="269"/>
                    <a:pt x="4235" y="303"/>
                  </a:cubicBezTo>
                  <a:cubicBezTo>
                    <a:pt x="4100" y="370"/>
                    <a:pt x="3966" y="437"/>
                    <a:pt x="3831" y="504"/>
                  </a:cubicBezTo>
                  <a:cubicBezTo>
                    <a:pt x="3663" y="605"/>
                    <a:pt x="3529" y="672"/>
                    <a:pt x="3260" y="773"/>
                  </a:cubicBezTo>
                  <a:lnTo>
                    <a:pt x="3058" y="773"/>
                  </a:lnTo>
                  <a:cubicBezTo>
                    <a:pt x="2924" y="773"/>
                    <a:pt x="2790" y="672"/>
                    <a:pt x="2655" y="639"/>
                  </a:cubicBezTo>
                  <a:cubicBezTo>
                    <a:pt x="2554" y="605"/>
                    <a:pt x="2420" y="504"/>
                    <a:pt x="2285" y="437"/>
                  </a:cubicBezTo>
                  <a:cubicBezTo>
                    <a:pt x="2218" y="403"/>
                    <a:pt x="2084" y="303"/>
                    <a:pt x="1983" y="269"/>
                  </a:cubicBezTo>
                  <a:cubicBezTo>
                    <a:pt x="1882" y="168"/>
                    <a:pt x="1748" y="135"/>
                    <a:pt x="1613" y="101"/>
                  </a:cubicBezTo>
                  <a:cubicBezTo>
                    <a:pt x="1513" y="67"/>
                    <a:pt x="1378" y="0"/>
                    <a:pt x="1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14"/>
          <p:cNvGrpSpPr/>
          <p:nvPr/>
        </p:nvGrpSpPr>
        <p:grpSpPr>
          <a:xfrm>
            <a:off x="2087985" y="965750"/>
            <a:ext cx="925475" cy="461036"/>
            <a:chOff x="6950025" y="3485050"/>
            <a:chExt cx="672975" cy="335250"/>
          </a:xfrm>
        </p:grpSpPr>
        <p:sp>
          <p:nvSpPr>
            <p:cNvPr id="300" name="Google Shape;300;p14"/>
            <p:cNvSpPr/>
            <p:nvPr/>
          </p:nvSpPr>
          <p:spPr>
            <a:xfrm>
              <a:off x="6950025" y="3485050"/>
              <a:ext cx="672975" cy="335250"/>
            </a:xfrm>
            <a:custGeom>
              <a:avLst/>
              <a:gdLst/>
              <a:ahLst/>
              <a:cxnLst/>
              <a:rect l="l" t="t" r="r" b="b"/>
              <a:pathLst>
                <a:path w="26919" h="13410" extrusionOk="0">
                  <a:moveTo>
                    <a:pt x="16333" y="1"/>
                  </a:moveTo>
                  <a:cubicBezTo>
                    <a:pt x="16098" y="1"/>
                    <a:pt x="15795" y="1"/>
                    <a:pt x="15594" y="135"/>
                  </a:cubicBezTo>
                  <a:cubicBezTo>
                    <a:pt x="15123" y="169"/>
                    <a:pt x="14686" y="270"/>
                    <a:pt x="14317" y="371"/>
                  </a:cubicBezTo>
                  <a:cubicBezTo>
                    <a:pt x="13443" y="673"/>
                    <a:pt x="12670" y="1110"/>
                    <a:pt x="12099" y="1681"/>
                  </a:cubicBezTo>
                  <a:cubicBezTo>
                    <a:pt x="11460" y="2320"/>
                    <a:pt x="10990" y="3126"/>
                    <a:pt x="10754" y="3966"/>
                  </a:cubicBezTo>
                  <a:cubicBezTo>
                    <a:pt x="10620" y="4370"/>
                    <a:pt x="10553" y="4840"/>
                    <a:pt x="10553" y="5277"/>
                  </a:cubicBezTo>
                  <a:cubicBezTo>
                    <a:pt x="10486" y="5546"/>
                    <a:pt x="10553" y="5848"/>
                    <a:pt x="10586" y="6151"/>
                  </a:cubicBezTo>
                  <a:lnTo>
                    <a:pt x="10318" y="6151"/>
                  </a:lnTo>
                  <a:cubicBezTo>
                    <a:pt x="10250" y="6151"/>
                    <a:pt x="10116" y="6151"/>
                    <a:pt x="10049" y="6184"/>
                  </a:cubicBezTo>
                  <a:cubicBezTo>
                    <a:pt x="9881" y="6218"/>
                    <a:pt x="9713" y="6319"/>
                    <a:pt x="9578" y="6453"/>
                  </a:cubicBezTo>
                  <a:cubicBezTo>
                    <a:pt x="9545" y="6487"/>
                    <a:pt x="9477" y="6520"/>
                    <a:pt x="9477" y="6554"/>
                  </a:cubicBezTo>
                  <a:lnTo>
                    <a:pt x="9410" y="6453"/>
                  </a:lnTo>
                  <a:cubicBezTo>
                    <a:pt x="9242" y="6218"/>
                    <a:pt x="9108" y="5983"/>
                    <a:pt x="8906" y="5815"/>
                  </a:cubicBezTo>
                  <a:cubicBezTo>
                    <a:pt x="8738" y="5647"/>
                    <a:pt x="8570" y="5512"/>
                    <a:pt x="8368" y="5445"/>
                  </a:cubicBezTo>
                  <a:cubicBezTo>
                    <a:pt x="8133" y="5344"/>
                    <a:pt x="7932" y="5311"/>
                    <a:pt x="7764" y="5277"/>
                  </a:cubicBezTo>
                  <a:cubicBezTo>
                    <a:pt x="7596" y="5210"/>
                    <a:pt x="7428" y="5210"/>
                    <a:pt x="7293" y="5210"/>
                  </a:cubicBezTo>
                  <a:cubicBezTo>
                    <a:pt x="7058" y="5210"/>
                    <a:pt x="6856" y="5277"/>
                    <a:pt x="6587" y="5311"/>
                  </a:cubicBezTo>
                  <a:cubicBezTo>
                    <a:pt x="6218" y="5445"/>
                    <a:pt x="5848" y="5613"/>
                    <a:pt x="5546" y="5815"/>
                  </a:cubicBezTo>
                  <a:cubicBezTo>
                    <a:pt x="5210" y="6050"/>
                    <a:pt x="4907" y="6352"/>
                    <a:pt x="4705" y="6688"/>
                  </a:cubicBezTo>
                  <a:cubicBezTo>
                    <a:pt x="4605" y="6823"/>
                    <a:pt x="4537" y="6991"/>
                    <a:pt x="4437" y="7193"/>
                  </a:cubicBezTo>
                  <a:cubicBezTo>
                    <a:pt x="4403" y="7394"/>
                    <a:pt x="4336" y="7562"/>
                    <a:pt x="4336" y="7730"/>
                  </a:cubicBezTo>
                  <a:cubicBezTo>
                    <a:pt x="4269" y="7965"/>
                    <a:pt x="4269" y="8167"/>
                    <a:pt x="4336" y="8335"/>
                  </a:cubicBezTo>
                  <a:cubicBezTo>
                    <a:pt x="4369" y="8570"/>
                    <a:pt x="4403" y="8738"/>
                    <a:pt x="4504" y="8873"/>
                  </a:cubicBezTo>
                  <a:cubicBezTo>
                    <a:pt x="4571" y="9041"/>
                    <a:pt x="4672" y="9209"/>
                    <a:pt x="4739" y="9310"/>
                  </a:cubicBezTo>
                  <a:cubicBezTo>
                    <a:pt x="4571" y="9243"/>
                    <a:pt x="4403" y="9243"/>
                    <a:pt x="4235" y="9243"/>
                  </a:cubicBezTo>
                  <a:cubicBezTo>
                    <a:pt x="3899" y="9243"/>
                    <a:pt x="3529" y="9243"/>
                    <a:pt x="3160" y="9343"/>
                  </a:cubicBezTo>
                  <a:cubicBezTo>
                    <a:pt x="2387" y="9478"/>
                    <a:pt x="1748" y="9713"/>
                    <a:pt x="1244" y="10049"/>
                  </a:cubicBezTo>
                  <a:cubicBezTo>
                    <a:pt x="975" y="10217"/>
                    <a:pt x="706" y="10419"/>
                    <a:pt x="538" y="10688"/>
                  </a:cubicBezTo>
                  <a:cubicBezTo>
                    <a:pt x="337" y="10923"/>
                    <a:pt x="202" y="11225"/>
                    <a:pt x="135" y="11528"/>
                  </a:cubicBezTo>
                  <a:cubicBezTo>
                    <a:pt x="34" y="11864"/>
                    <a:pt x="1" y="12233"/>
                    <a:pt x="34" y="12569"/>
                  </a:cubicBezTo>
                  <a:cubicBezTo>
                    <a:pt x="34" y="12838"/>
                    <a:pt x="135" y="13040"/>
                    <a:pt x="236" y="13208"/>
                  </a:cubicBezTo>
                  <a:cubicBezTo>
                    <a:pt x="303" y="13275"/>
                    <a:pt x="337" y="13342"/>
                    <a:pt x="404" y="13410"/>
                  </a:cubicBezTo>
                  <a:lnTo>
                    <a:pt x="8301" y="13410"/>
                  </a:lnTo>
                  <a:cubicBezTo>
                    <a:pt x="12939" y="13376"/>
                    <a:pt x="17610" y="13376"/>
                    <a:pt x="22214" y="13376"/>
                  </a:cubicBezTo>
                  <a:lnTo>
                    <a:pt x="25575" y="13376"/>
                  </a:lnTo>
                  <a:cubicBezTo>
                    <a:pt x="25776" y="13208"/>
                    <a:pt x="26012" y="13006"/>
                    <a:pt x="26180" y="12771"/>
                  </a:cubicBezTo>
                  <a:cubicBezTo>
                    <a:pt x="26415" y="12435"/>
                    <a:pt x="26616" y="12065"/>
                    <a:pt x="26751" y="11662"/>
                  </a:cubicBezTo>
                  <a:cubicBezTo>
                    <a:pt x="26784" y="11427"/>
                    <a:pt x="26852" y="11225"/>
                    <a:pt x="26885" y="10990"/>
                  </a:cubicBezTo>
                  <a:cubicBezTo>
                    <a:pt x="26919" y="10721"/>
                    <a:pt x="26919" y="10553"/>
                    <a:pt x="26919" y="10352"/>
                  </a:cubicBezTo>
                  <a:cubicBezTo>
                    <a:pt x="26885" y="9982"/>
                    <a:pt x="26784" y="9579"/>
                    <a:pt x="26616" y="9243"/>
                  </a:cubicBezTo>
                  <a:cubicBezTo>
                    <a:pt x="26448" y="8906"/>
                    <a:pt x="26247" y="8570"/>
                    <a:pt x="25944" y="8335"/>
                  </a:cubicBezTo>
                  <a:cubicBezTo>
                    <a:pt x="25373" y="7797"/>
                    <a:pt x="24667" y="7461"/>
                    <a:pt x="23894" y="7327"/>
                  </a:cubicBezTo>
                  <a:cubicBezTo>
                    <a:pt x="23726" y="7293"/>
                    <a:pt x="23558" y="7293"/>
                    <a:pt x="23424" y="7293"/>
                  </a:cubicBezTo>
                  <a:cubicBezTo>
                    <a:pt x="23222" y="7293"/>
                    <a:pt x="22987" y="7327"/>
                    <a:pt x="22752" y="7361"/>
                  </a:cubicBezTo>
                  <a:cubicBezTo>
                    <a:pt x="22584" y="7394"/>
                    <a:pt x="22483" y="7461"/>
                    <a:pt x="22382" y="7495"/>
                  </a:cubicBezTo>
                  <a:cubicBezTo>
                    <a:pt x="22483" y="7361"/>
                    <a:pt x="22517" y="7226"/>
                    <a:pt x="22584" y="7125"/>
                  </a:cubicBezTo>
                  <a:cubicBezTo>
                    <a:pt x="22819" y="6688"/>
                    <a:pt x="22920" y="6285"/>
                    <a:pt x="22987" y="5848"/>
                  </a:cubicBezTo>
                  <a:cubicBezTo>
                    <a:pt x="23054" y="5378"/>
                    <a:pt x="23021" y="4975"/>
                    <a:pt x="22920" y="4538"/>
                  </a:cubicBezTo>
                  <a:cubicBezTo>
                    <a:pt x="22718" y="3698"/>
                    <a:pt x="22248" y="2857"/>
                    <a:pt x="21576" y="2152"/>
                  </a:cubicBezTo>
                  <a:cubicBezTo>
                    <a:pt x="21239" y="1816"/>
                    <a:pt x="20903" y="1513"/>
                    <a:pt x="20567" y="1278"/>
                  </a:cubicBezTo>
                  <a:cubicBezTo>
                    <a:pt x="20198" y="1009"/>
                    <a:pt x="19828" y="807"/>
                    <a:pt x="19458" y="639"/>
                  </a:cubicBezTo>
                  <a:cubicBezTo>
                    <a:pt x="19022" y="471"/>
                    <a:pt x="18618" y="303"/>
                    <a:pt x="18181" y="236"/>
                  </a:cubicBezTo>
                  <a:cubicBezTo>
                    <a:pt x="17778" y="102"/>
                    <a:pt x="17308" y="68"/>
                    <a:pt x="168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6950025" y="3488725"/>
              <a:ext cx="672975" cy="331575"/>
            </a:xfrm>
            <a:custGeom>
              <a:avLst/>
              <a:gdLst/>
              <a:ahLst/>
              <a:cxnLst/>
              <a:rect l="l" t="t" r="r" b="b"/>
              <a:pathLst>
                <a:path w="26919" h="13263" extrusionOk="0">
                  <a:moveTo>
                    <a:pt x="17671" y="1"/>
                  </a:moveTo>
                  <a:cubicBezTo>
                    <a:pt x="17531" y="1"/>
                    <a:pt x="17399" y="27"/>
                    <a:pt x="17274" y="89"/>
                  </a:cubicBezTo>
                  <a:cubicBezTo>
                    <a:pt x="17442" y="257"/>
                    <a:pt x="17644" y="459"/>
                    <a:pt x="17812" y="660"/>
                  </a:cubicBezTo>
                  <a:cubicBezTo>
                    <a:pt x="18013" y="929"/>
                    <a:pt x="18181" y="1165"/>
                    <a:pt x="18316" y="1433"/>
                  </a:cubicBezTo>
                  <a:cubicBezTo>
                    <a:pt x="18618" y="1971"/>
                    <a:pt x="18786" y="2542"/>
                    <a:pt x="18853" y="3147"/>
                  </a:cubicBezTo>
                  <a:cubicBezTo>
                    <a:pt x="18887" y="3483"/>
                    <a:pt x="18887" y="3853"/>
                    <a:pt x="18853" y="4189"/>
                  </a:cubicBezTo>
                  <a:cubicBezTo>
                    <a:pt x="18853" y="4357"/>
                    <a:pt x="18820" y="4525"/>
                    <a:pt x="18786" y="4693"/>
                  </a:cubicBezTo>
                  <a:cubicBezTo>
                    <a:pt x="18719" y="4861"/>
                    <a:pt x="18652" y="5029"/>
                    <a:pt x="18618" y="5197"/>
                  </a:cubicBezTo>
                  <a:cubicBezTo>
                    <a:pt x="18484" y="5533"/>
                    <a:pt x="18316" y="5836"/>
                    <a:pt x="18114" y="6138"/>
                  </a:cubicBezTo>
                  <a:cubicBezTo>
                    <a:pt x="17946" y="6373"/>
                    <a:pt x="17711" y="6575"/>
                    <a:pt x="17476" y="6743"/>
                  </a:cubicBezTo>
                  <a:cubicBezTo>
                    <a:pt x="17610" y="6743"/>
                    <a:pt x="17677" y="6810"/>
                    <a:pt x="17778" y="6810"/>
                  </a:cubicBezTo>
                  <a:cubicBezTo>
                    <a:pt x="17946" y="6810"/>
                    <a:pt x="18148" y="6878"/>
                    <a:pt x="18349" y="6911"/>
                  </a:cubicBezTo>
                  <a:cubicBezTo>
                    <a:pt x="18517" y="7012"/>
                    <a:pt x="18685" y="7046"/>
                    <a:pt x="18853" y="7146"/>
                  </a:cubicBezTo>
                  <a:cubicBezTo>
                    <a:pt x="19022" y="7214"/>
                    <a:pt x="19190" y="7314"/>
                    <a:pt x="19358" y="7415"/>
                  </a:cubicBezTo>
                  <a:cubicBezTo>
                    <a:pt x="19660" y="7650"/>
                    <a:pt x="19895" y="7919"/>
                    <a:pt x="20063" y="8255"/>
                  </a:cubicBezTo>
                  <a:cubicBezTo>
                    <a:pt x="20164" y="8423"/>
                    <a:pt x="20198" y="8659"/>
                    <a:pt x="20231" y="8827"/>
                  </a:cubicBezTo>
                  <a:cubicBezTo>
                    <a:pt x="20299" y="8927"/>
                    <a:pt x="20299" y="9028"/>
                    <a:pt x="20299" y="9096"/>
                  </a:cubicBezTo>
                  <a:lnTo>
                    <a:pt x="20299" y="9398"/>
                  </a:lnTo>
                  <a:cubicBezTo>
                    <a:pt x="20299" y="9734"/>
                    <a:pt x="20198" y="10036"/>
                    <a:pt x="20030" y="10339"/>
                  </a:cubicBezTo>
                  <a:lnTo>
                    <a:pt x="19794" y="10709"/>
                  </a:lnTo>
                  <a:lnTo>
                    <a:pt x="19391" y="11078"/>
                  </a:lnTo>
                  <a:cubicBezTo>
                    <a:pt x="19122" y="11347"/>
                    <a:pt x="18820" y="11515"/>
                    <a:pt x="18517" y="11683"/>
                  </a:cubicBezTo>
                  <a:cubicBezTo>
                    <a:pt x="18181" y="11851"/>
                    <a:pt x="17845" y="11952"/>
                    <a:pt x="17509" y="12086"/>
                  </a:cubicBezTo>
                  <a:cubicBezTo>
                    <a:pt x="16837" y="12288"/>
                    <a:pt x="16165" y="12456"/>
                    <a:pt x="15459" y="12591"/>
                  </a:cubicBezTo>
                  <a:cubicBezTo>
                    <a:pt x="14619" y="12725"/>
                    <a:pt x="13813" y="12859"/>
                    <a:pt x="12972" y="12927"/>
                  </a:cubicBezTo>
                  <a:cubicBezTo>
                    <a:pt x="12317" y="13002"/>
                    <a:pt x="11662" y="13040"/>
                    <a:pt x="10992" y="13040"/>
                  </a:cubicBezTo>
                  <a:cubicBezTo>
                    <a:pt x="10769" y="13040"/>
                    <a:pt x="10544" y="13036"/>
                    <a:pt x="10318" y="13027"/>
                  </a:cubicBezTo>
                  <a:cubicBezTo>
                    <a:pt x="9444" y="12960"/>
                    <a:pt x="8570" y="12893"/>
                    <a:pt x="7730" y="12725"/>
                  </a:cubicBezTo>
                  <a:cubicBezTo>
                    <a:pt x="6587" y="12456"/>
                    <a:pt x="5512" y="12053"/>
                    <a:pt x="4537" y="11414"/>
                  </a:cubicBezTo>
                  <a:lnTo>
                    <a:pt x="3899" y="10910"/>
                  </a:lnTo>
                  <a:cubicBezTo>
                    <a:pt x="3664" y="10675"/>
                    <a:pt x="3395" y="10406"/>
                    <a:pt x="3193" y="10171"/>
                  </a:cubicBezTo>
                  <a:cubicBezTo>
                    <a:pt x="2992" y="9868"/>
                    <a:pt x="2756" y="9600"/>
                    <a:pt x="2588" y="9331"/>
                  </a:cubicBezTo>
                  <a:cubicBezTo>
                    <a:pt x="2051" y="9432"/>
                    <a:pt x="1647" y="9667"/>
                    <a:pt x="1244" y="9902"/>
                  </a:cubicBezTo>
                  <a:cubicBezTo>
                    <a:pt x="975" y="10070"/>
                    <a:pt x="706" y="10272"/>
                    <a:pt x="538" y="10541"/>
                  </a:cubicBezTo>
                  <a:cubicBezTo>
                    <a:pt x="337" y="10776"/>
                    <a:pt x="202" y="11078"/>
                    <a:pt x="135" y="11381"/>
                  </a:cubicBezTo>
                  <a:cubicBezTo>
                    <a:pt x="34" y="11717"/>
                    <a:pt x="1" y="12086"/>
                    <a:pt x="34" y="12422"/>
                  </a:cubicBezTo>
                  <a:cubicBezTo>
                    <a:pt x="34" y="12691"/>
                    <a:pt x="135" y="12893"/>
                    <a:pt x="236" y="13061"/>
                  </a:cubicBezTo>
                  <a:cubicBezTo>
                    <a:pt x="303" y="13128"/>
                    <a:pt x="337" y="13195"/>
                    <a:pt x="404" y="13263"/>
                  </a:cubicBezTo>
                  <a:lnTo>
                    <a:pt x="8301" y="13263"/>
                  </a:lnTo>
                  <a:cubicBezTo>
                    <a:pt x="12939" y="13229"/>
                    <a:pt x="17543" y="13229"/>
                    <a:pt x="22214" y="13229"/>
                  </a:cubicBezTo>
                  <a:lnTo>
                    <a:pt x="25575" y="13229"/>
                  </a:lnTo>
                  <a:cubicBezTo>
                    <a:pt x="25776" y="13061"/>
                    <a:pt x="26012" y="12859"/>
                    <a:pt x="26180" y="12624"/>
                  </a:cubicBezTo>
                  <a:cubicBezTo>
                    <a:pt x="26415" y="12288"/>
                    <a:pt x="26616" y="11885"/>
                    <a:pt x="26751" y="11515"/>
                  </a:cubicBezTo>
                  <a:cubicBezTo>
                    <a:pt x="26784" y="11280"/>
                    <a:pt x="26852" y="11078"/>
                    <a:pt x="26885" y="10843"/>
                  </a:cubicBezTo>
                  <a:cubicBezTo>
                    <a:pt x="26919" y="10608"/>
                    <a:pt x="26919" y="10406"/>
                    <a:pt x="26919" y="10205"/>
                  </a:cubicBezTo>
                  <a:cubicBezTo>
                    <a:pt x="26919" y="9835"/>
                    <a:pt x="26784" y="9432"/>
                    <a:pt x="26616" y="9096"/>
                  </a:cubicBezTo>
                  <a:cubicBezTo>
                    <a:pt x="26448" y="8759"/>
                    <a:pt x="26247" y="8423"/>
                    <a:pt x="25944" y="8188"/>
                  </a:cubicBezTo>
                  <a:cubicBezTo>
                    <a:pt x="25407" y="7650"/>
                    <a:pt x="24667" y="7247"/>
                    <a:pt x="23894" y="7180"/>
                  </a:cubicBezTo>
                  <a:cubicBezTo>
                    <a:pt x="23726" y="7146"/>
                    <a:pt x="23558" y="7146"/>
                    <a:pt x="23424" y="7146"/>
                  </a:cubicBezTo>
                  <a:cubicBezTo>
                    <a:pt x="23222" y="7146"/>
                    <a:pt x="22987" y="7180"/>
                    <a:pt x="22752" y="7214"/>
                  </a:cubicBezTo>
                  <a:cubicBezTo>
                    <a:pt x="22584" y="7247"/>
                    <a:pt x="22517" y="7314"/>
                    <a:pt x="22416" y="7348"/>
                  </a:cubicBezTo>
                  <a:cubicBezTo>
                    <a:pt x="22517" y="7214"/>
                    <a:pt x="22584" y="7079"/>
                    <a:pt x="22651" y="6978"/>
                  </a:cubicBezTo>
                  <a:cubicBezTo>
                    <a:pt x="22853" y="6541"/>
                    <a:pt x="22987" y="6138"/>
                    <a:pt x="23021" y="5701"/>
                  </a:cubicBezTo>
                  <a:cubicBezTo>
                    <a:pt x="23054" y="5231"/>
                    <a:pt x="23021" y="4828"/>
                    <a:pt x="22920" y="4391"/>
                  </a:cubicBezTo>
                  <a:cubicBezTo>
                    <a:pt x="22718" y="3551"/>
                    <a:pt x="22248" y="2710"/>
                    <a:pt x="21576" y="2005"/>
                  </a:cubicBezTo>
                  <a:cubicBezTo>
                    <a:pt x="21239" y="1669"/>
                    <a:pt x="20903" y="1366"/>
                    <a:pt x="20567" y="1131"/>
                  </a:cubicBezTo>
                  <a:cubicBezTo>
                    <a:pt x="20198" y="862"/>
                    <a:pt x="19828" y="660"/>
                    <a:pt x="19458" y="492"/>
                  </a:cubicBezTo>
                  <a:cubicBezTo>
                    <a:pt x="19022" y="324"/>
                    <a:pt x="18618" y="156"/>
                    <a:pt x="18181" y="89"/>
                  </a:cubicBezTo>
                  <a:cubicBezTo>
                    <a:pt x="18002" y="35"/>
                    <a:pt x="17831" y="1"/>
                    <a:pt x="176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7243250" y="3509425"/>
              <a:ext cx="143675" cy="109250"/>
            </a:xfrm>
            <a:custGeom>
              <a:avLst/>
              <a:gdLst/>
              <a:ahLst/>
              <a:cxnLst/>
              <a:rect l="l" t="t" r="r" b="b"/>
              <a:pathLst>
                <a:path w="5747" h="4370" extrusionOk="0">
                  <a:moveTo>
                    <a:pt x="4470" y="1"/>
                  </a:moveTo>
                  <a:cubicBezTo>
                    <a:pt x="4234" y="1"/>
                    <a:pt x="3966" y="34"/>
                    <a:pt x="3730" y="101"/>
                  </a:cubicBezTo>
                  <a:cubicBezTo>
                    <a:pt x="3092" y="202"/>
                    <a:pt x="2520" y="505"/>
                    <a:pt x="1949" y="841"/>
                  </a:cubicBezTo>
                  <a:cubicBezTo>
                    <a:pt x="1680" y="1042"/>
                    <a:pt x="1412" y="1278"/>
                    <a:pt x="1176" y="1513"/>
                  </a:cubicBezTo>
                  <a:cubicBezTo>
                    <a:pt x="907" y="1782"/>
                    <a:pt x="706" y="2017"/>
                    <a:pt x="538" y="2319"/>
                  </a:cubicBezTo>
                  <a:cubicBezTo>
                    <a:pt x="370" y="2622"/>
                    <a:pt x="235" y="2891"/>
                    <a:pt x="101" y="3193"/>
                  </a:cubicBezTo>
                  <a:cubicBezTo>
                    <a:pt x="34" y="3496"/>
                    <a:pt x="0" y="3798"/>
                    <a:pt x="0" y="4033"/>
                  </a:cubicBezTo>
                  <a:cubicBezTo>
                    <a:pt x="0" y="4235"/>
                    <a:pt x="168" y="4369"/>
                    <a:pt x="336" y="4369"/>
                  </a:cubicBezTo>
                  <a:cubicBezTo>
                    <a:pt x="437" y="4369"/>
                    <a:pt x="605" y="4235"/>
                    <a:pt x="672" y="4134"/>
                  </a:cubicBezTo>
                  <a:cubicBezTo>
                    <a:pt x="706" y="3899"/>
                    <a:pt x="773" y="3697"/>
                    <a:pt x="874" y="3496"/>
                  </a:cubicBezTo>
                  <a:cubicBezTo>
                    <a:pt x="1075" y="2991"/>
                    <a:pt x="1378" y="2521"/>
                    <a:pt x="1714" y="2118"/>
                  </a:cubicBezTo>
                  <a:cubicBezTo>
                    <a:pt x="1949" y="1782"/>
                    <a:pt x="2252" y="1479"/>
                    <a:pt x="2588" y="1177"/>
                  </a:cubicBezTo>
                  <a:cubicBezTo>
                    <a:pt x="2890" y="975"/>
                    <a:pt x="3193" y="807"/>
                    <a:pt x="3529" y="639"/>
                  </a:cubicBezTo>
                  <a:cubicBezTo>
                    <a:pt x="3764" y="538"/>
                    <a:pt x="3966" y="471"/>
                    <a:pt x="4234" y="437"/>
                  </a:cubicBezTo>
                  <a:cubicBezTo>
                    <a:pt x="4335" y="404"/>
                    <a:pt x="4436" y="387"/>
                    <a:pt x="4541" y="387"/>
                  </a:cubicBezTo>
                  <a:cubicBezTo>
                    <a:pt x="4646" y="387"/>
                    <a:pt x="4755" y="404"/>
                    <a:pt x="4873" y="437"/>
                  </a:cubicBezTo>
                  <a:lnTo>
                    <a:pt x="5377" y="538"/>
                  </a:lnTo>
                  <a:cubicBezTo>
                    <a:pt x="5399" y="553"/>
                    <a:pt x="5423" y="560"/>
                    <a:pt x="5446" y="560"/>
                  </a:cubicBezTo>
                  <a:cubicBezTo>
                    <a:pt x="5530" y="560"/>
                    <a:pt x="5612" y="475"/>
                    <a:pt x="5612" y="370"/>
                  </a:cubicBezTo>
                  <a:cubicBezTo>
                    <a:pt x="5747" y="303"/>
                    <a:pt x="5646" y="202"/>
                    <a:pt x="5545" y="169"/>
                  </a:cubicBezTo>
                  <a:cubicBezTo>
                    <a:pt x="5209" y="34"/>
                    <a:pt x="4806" y="1"/>
                    <a:pt x="4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7080250" y="3634600"/>
              <a:ext cx="68075" cy="76475"/>
            </a:xfrm>
            <a:custGeom>
              <a:avLst/>
              <a:gdLst/>
              <a:ahLst/>
              <a:cxnLst/>
              <a:rect l="l" t="t" r="r" b="b"/>
              <a:pathLst>
                <a:path w="2723" h="3059" extrusionOk="0">
                  <a:moveTo>
                    <a:pt x="2353" y="1"/>
                  </a:moveTo>
                  <a:cubicBezTo>
                    <a:pt x="1009" y="1"/>
                    <a:pt x="1" y="1513"/>
                    <a:pt x="169" y="2756"/>
                  </a:cubicBezTo>
                  <a:cubicBezTo>
                    <a:pt x="169" y="2857"/>
                    <a:pt x="202" y="2924"/>
                    <a:pt x="236" y="2992"/>
                  </a:cubicBezTo>
                  <a:cubicBezTo>
                    <a:pt x="303" y="3025"/>
                    <a:pt x="370" y="3059"/>
                    <a:pt x="471" y="3059"/>
                  </a:cubicBezTo>
                  <a:cubicBezTo>
                    <a:pt x="538" y="3059"/>
                    <a:pt x="639" y="3025"/>
                    <a:pt x="673" y="2992"/>
                  </a:cubicBezTo>
                  <a:cubicBezTo>
                    <a:pt x="706" y="2924"/>
                    <a:pt x="740" y="2857"/>
                    <a:pt x="740" y="2756"/>
                  </a:cubicBezTo>
                  <a:lnTo>
                    <a:pt x="740" y="2185"/>
                  </a:lnTo>
                  <a:cubicBezTo>
                    <a:pt x="807" y="1916"/>
                    <a:pt x="841" y="1681"/>
                    <a:pt x="975" y="1412"/>
                  </a:cubicBezTo>
                  <a:cubicBezTo>
                    <a:pt x="1042" y="1244"/>
                    <a:pt x="1143" y="1076"/>
                    <a:pt x="1244" y="908"/>
                  </a:cubicBezTo>
                  <a:cubicBezTo>
                    <a:pt x="1345" y="807"/>
                    <a:pt x="1479" y="706"/>
                    <a:pt x="1580" y="572"/>
                  </a:cubicBezTo>
                  <a:cubicBezTo>
                    <a:pt x="1681" y="505"/>
                    <a:pt x="1748" y="471"/>
                    <a:pt x="1882" y="404"/>
                  </a:cubicBezTo>
                  <a:cubicBezTo>
                    <a:pt x="2017" y="370"/>
                    <a:pt x="2151" y="337"/>
                    <a:pt x="2219" y="337"/>
                  </a:cubicBezTo>
                  <a:lnTo>
                    <a:pt x="2555" y="337"/>
                  </a:lnTo>
                  <a:cubicBezTo>
                    <a:pt x="2655" y="337"/>
                    <a:pt x="2723" y="236"/>
                    <a:pt x="2723" y="169"/>
                  </a:cubicBezTo>
                  <a:cubicBezTo>
                    <a:pt x="2723" y="135"/>
                    <a:pt x="2723" y="68"/>
                    <a:pt x="2689" y="34"/>
                  </a:cubicBezTo>
                  <a:cubicBezTo>
                    <a:pt x="2655" y="34"/>
                    <a:pt x="2588" y="34"/>
                    <a:pt x="2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p14"/>
          <p:cNvSpPr/>
          <p:nvPr/>
        </p:nvSpPr>
        <p:spPr>
          <a:xfrm rot="10800000">
            <a:off x="-33" y="-39"/>
            <a:ext cx="1502984" cy="1415189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4"/>
          <p:cNvSpPr/>
          <p:nvPr/>
        </p:nvSpPr>
        <p:spPr>
          <a:xfrm>
            <a:off x="8688672" y="38867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4"/>
          <p:cNvSpPr/>
          <p:nvPr/>
        </p:nvSpPr>
        <p:spPr>
          <a:xfrm>
            <a:off x="306674" y="14617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4"/>
          <p:cNvSpPr/>
          <p:nvPr/>
        </p:nvSpPr>
        <p:spPr>
          <a:xfrm>
            <a:off x="8536274" y="36715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8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8"/>
          <p:cNvSpPr txBox="1">
            <a:spLocks noGrp="1"/>
          </p:cNvSpPr>
          <p:nvPr>
            <p:ph type="ctrTitle" idx="2"/>
          </p:nvPr>
        </p:nvSpPr>
        <p:spPr>
          <a:xfrm flipH="1">
            <a:off x="1058575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2" name="Google Shape;352;p18"/>
          <p:cNvSpPr txBox="1">
            <a:spLocks noGrp="1"/>
          </p:cNvSpPr>
          <p:nvPr>
            <p:ph type="subTitle" idx="1"/>
          </p:nvPr>
        </p:nvSpPr>
        <p:spPr>
          <a:xfrm flipH="1">
            <a:off x="1058563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3" name="Google Shape;353;p18"/>
          <p:cNvSpPr txBox="1">
            <a:spLocks noGrp="1"/>
          </p:cNvSpPr>
          <p:nvPr>
            <p:ph type="ctrTitle" idx="3"/>
          </p:nvPr>
        </p:nvSpPr>
        <p:spPr>
          <a:xfrm flipH="1">
            <a:off x="3564500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4" name="Google Shape;354;p18"/>
          <p:cNvSpPr txBox="1">
            <a:spLocks noGrp="1"/>
          </p:cNvSpPr>
          <p:nvPr>
            <p:ph type="subTitle" idx="4"/>
          </p:nvPr>
        </p:nvSpPr>
        <p:spPr>
          <a:xfrm flipH="1">
            <a:off x="3564512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ctrTitle" idx="5"/>
          </p:nvPr>
        </p:nvSpPr>
        <p:spPr>
          <a:xfrm flipH="1">
            <a:off x="6062525" y="3125000"/>
            <a:ext cx="1926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2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aegu"/>
              <a:buNone/>
              <a:defRPr sz="1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subTitle" idx="6"/>
          </p:nvPr>
        </p:nvSpPr>
        <p:spPr>
          <a:xfrm flipH="1">
            <a:off x="6058013" y="3615025"/>
            <a:ext cx="19308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57" name="Google Shape;357;p18"/>
          <p:cNvSpPr/>
          <p:nvPr/>
        </p:nvSpPr>
        <p:spPr>
          <a:xfrm rot="10800000" flipH="1">
            <a:off x="8593007" y="1562798"/>
            <a:ext cx="652395" cy="40180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8"/>
          <p:cNvSpPr/>
          <p:nvPr/>
        </p:nvSpPr>
        <p:spPr>
          <a:xfrm rot="-5400000">
            <a:off x="8498878" y="2260009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8"/>
          <p:cNvSpPr/>
          <p:nvPr/>
        </p:nvSpPr>
        <p:spPr>
          <a:xfrm rot="-5400000">
            <a:off x="8288733" y="2493071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8"/>
          <p:cNvSpPr/>
          <p:nvPr/>
        </p:nvSpPr>
        <p:spPr>
          <a:xfrm rot="-5400000">
            <a:off x="-677991" y="201698"/>
            <a:ext cx="1683182" cy="716650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18"/>
          <p:cNvGrpSpPr/>
          <p:nvPr/>
        </p:nvGrpSpPr>
        <p:grpSpPr>
          <a:xfrm rot="10172325" flipH="1">
            <a:off x="162250" y="1074149"/>
            <a:ext cx="306767" cy="476335"/>
            <a:chOff x="4452729" y="352000"/>
            <a:chExt cx="225596" cy="350302"/>
          </a:xfrm>
        </p:grpSpPr>
        <p:sp>
          <p:nvSpPr>
            <p:cNvPr id="362" name="Google Shape;362;p18"/>
            <p:cNvSpPr/>
            <p:nvPr/>
          </p:nvSpPr>
          <p:spPr>
            <a:xfrm>
              <a:off x="4624575" y="352000"/>
              <a:ext cx="53750" cy="53225"/>
            </a:xfrm>
            <a:custGeom>
              <a:avLst/>
              <a:gdLst/>
              <a:ahLst/>
              <a:cxnLst/>
              <a:rect l="l" t="t" r="r" b="b"/>
              <a:pathLst>
                <a:path w="2150" h="2129" extrusionOk="0">
                  <a:moveTo>
                    <a:pt x="1075" y="0"/>
                  </a:moveTo>
                  <a:cubicBezTo>
                    <a:pt x="478" y="0"/>
                    <a:pt x="1" y="478"/>
                    <a:pt x="1" y="1075"/>
                  </a:cubicBezTo>
                  <a:cubicBezTo>
                    <a:pt x="1" y="1671"/>
                    <a:pt x="478" y="2129"/>
                    <a:pt x="1075" y="2129"/>
                  </a:cubicBezTo>
                  <a:cubicBezTo>
                    <a:pt x="1672" y="2129"/>
                    <a:pt x="2149" y="1671"/>
                    <a:pt x="2149" y="1075"/>
                  </a:cubicBezTo>
                  <a:cubicBezTo>
                    <a:pt x="2149" y="478"/>
                    <a:pt x="1672" y="0"/>
                    <a:pt x="10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4452729" y="426046"/>
              <a:ext cx="62200" cy="62700"/>
            </a:xfrm>
            <a:custGeom>
              <a:avLst/>
              <a:gdLst/>
              <a:ahLst/>
              <a:cxnLst/>
              <a:rect l="l" t="t" r="r" b="b"/>
              <a:pathLst>
                <a:path w="2488" h="2508" extrusionOk="0">
                  <a:moveTo>
                    <a:pt x="1254" y="1"/>
                  </a:moveTo>
                  <a:cubicBezTo>
                    <a:pt x="557" y="1"/>
                    <a:pt x="0" y="558"/>
                    <a:pt x="0" y="1254"/>
                  </a:cubicBezTo>
                  <a:cubicBezTo>
                    <a:pt x="0" y="1950"/>
                    <a:pt x="557" y="2507"/>
                    <a:pt x="1254" y="2507"/>
                  </a:cubicBezTo>
                  <a:cubicBezTo>
                    <a:pt x="1950" y="2507"/>
                    <a:pt x="2487" y="1950"/>
                    <a:pt x="2487" y="1254"/>
                  </a:cubicBezTo>
                  <a:cubicBezTo>
                    <a:pt x="2487" y="558"/>
                    <a:pt x="1950" y="1"/>
                    <a:pt x="12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4503927" y="572104"/>
              <a:ext cx="130152" cy="130197"/>
            </a:xfrm>
            <a:custGeom>
              <a:avLst/>
              <a:gdLst/>
              <a:ahLst/>
              <a:cxnLst/>
              <a:rect l="l" t="t" r="r" b="b"/>
              <a:pathLst>
                <a:path w="2845" h="2846" extrusionOk="0">
                  <a:moveTo>
                    <a:pt x="1432" y="1"/>
                  </a:moveTo>
                  <a:cubicBezTo>
                    <a:pt x="656" y="1"/>
                    <a:pt x="0" y="618"/>
                    <a:pt x="0" y="1413"/>
                  </a:cubicBezTo>
                  <a:cubicBezTo>
                    <a:pt x="0" y="2189"/>
                    <a:pt x="637" y="2846"/>
                    <a:pt x="1432" y="2846"/>
                  </a:cubicBezTo>
                  <a:cubicBezTo>
                    <a:pt x="2188" y="2846"/>
                    <a:pt x="2845" y="2209"/>
                    <a:pt x="2845" y="1413"/>
                  </a:cubicBezTo>
                  <a:cubicBezTo>
                    <a:pt x="2845" y="618"/>
                    <a:pt x="2188" y="1"/>
                    <a:pt x="14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18"/>
          <p:cNvSpPr txBox="1">
            <a:spLocks noGrp="1"/>
          </p:cNvSpPr>
          <p:nvPr>
            <p:ph type="title" idx="7" hasCustomPrompt="1"/>
          </p:nvPr>
        </p:nvSpPr>
        <p:spPr>
          <a:xfrm>
            <a:off x="1500475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18"/>
          <p:cNvSpPr txBox="1">
            <a:spLocks noGrp="1"/>
          </p:cNvSpPr>
          <p:nvPr>
            <p:ph type="title" idx="8" hasCustomPrompt="1"/>
          </p:nvPr>
        </p:nvSpPr>
        <p:spPr>
          <a:xfrm>
            <a:off x="4041675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7" name="Google Shape;367;p18"/>
          <p:cNvSpPr txBox="1">
            <a:spLocks noGrp="1"/>
          </p:cNvSpPr>
          <p:nvPr>
            <p:ph type="title" idx="9" hasCustomPrompt="1"/>
          </p:nvPr>
        </p:nvSpPr>
        <p:spPr>
          <a:xfrm>
            <a:off x="6499937" y="2163625"/>
            <a:ext cx="1047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Fira Sans Extra Condensed Medium"/>
              <a:buNone/>
              <a:defRPr sz="36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 txBox="1">
            <a:spLocks noGrp="1"/>
          </p:cNvSpPr>
          <p:nvPr>
            <p:ph type="ctrTitle"/>
          </p:nvPr>
        </p:nvSpPr>
        <p:spPr>
          <a:xfrm>
            <a:off x="4692225" y="2512325"/>
            <a:ext cx="3651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53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33C4F"/>
              </a:buClr>
              <a:buSzPts val="1800"/>
              <a:buNone/>
              <a:defRPr sz="1800">
                <a:solidFill>
                  <a:srgbClr val="233C4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>
            <a:off x="4692325" y="3056925"/>
            <a:ext cx="2633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600"/>
              <a:buNone/>
              <a:defRPr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4692150" y="1852600"/>
            <a:ext cx="3651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/>
          <p:nvPr/>
        </p:nvSpPr>
        <p:spPr>
          <a:xfrm rot="344346">
            <a:off x="480452" y="655498"/>
            <a:ext cx="10168802" cy="2133352"/>
          </a:xfrm>
          <a:custGeom>
            <a:avLst/>
            <a:gdLst/>
            <a:ahLst/>
            <a:cxnLst/>
            <a:rect l="l" t="t" r="r" b="b"/>
            <a:pathLst>
              <a:path w="406747" h="85333" extrusionOk="0">
                <a:moveTo>
                  <a:pt x="26611" y="43450"/>
                </a:moveTo>
                <a:cubicBezTo>
                  <a:pt x="22593" y="44990"/>
                  <a:pt x="-8550" y="50482"/>
                  <a:pt x="2500" y="52692"/>
                </a:cubicBezTo>
                <a:cubicBezTo>
                  <a:pt x="13551" y="54902"/>
                  <a:pt x="40073" y="63542"/>
                  <a:pt x="92914" y="56711"/>
                </a:cubicBezTo>
                <a:cubicBezTo>
                  <a:pt x="145756" y="49880"/>
                  <a:pt x="284857" y="6950"/>
                  <a:pt x="319549" y="11705"/>
                </a:cubicBezTo>
                <a:cubicBezTo>
                  <a:pt x="354241" y="16460"/>
                  <a:pt x="308432" y="86714"/>
                  <a:pt x="301065" y="85241"/>
                </a:cubicBezTo>
                <a:cubicBezTo>
                  <a:pt x="293698" y="83768"/>
                  <a:pt x="257733" y="13916"/>
                  <a:pt x="275347" y="2865"/>
                </a:cubicBezTo>
                <a:cubicBezTo>
                  <a:pt x="292961" y="-8185"/>
                  <a:pt x="384847" y="16259"/>
                  <a:pt x="406747" y="18938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56" name="Google Shape;56;p3"/>
          <p:cNvSpPr/>
          <p:nvPr/>
        </p:nvSpPr>
        <p:spPr>
          <a:xfrm>
            <a:off x="7618038" y="423577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7618047" y="38553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3"/>
          <p:cNvGrpSpPr/>
          <p:nvPr/>
        </p:nvGrpSpPr>
        <p:grpSpPr>
          <a:xfrm rot="1056892">
            <a:off x="5597918" y="551188"/>
            <a:ext cx="1509128" cy="960744"/>
            <a:chOff x="3908800" y="4074100"/>
            <a:chExt cx="1374325" cy="874925"/>
          </a:xfrm>
        </p:grpSpPr>
        <p:sp>
          <p:nvSpPr>
            <p:cNvPr id="59" name="Google Shape;59;p3"/>
            <p:cNvSpPr/>
            <p:nvPr/>
          </p:nvSpPr>
          <p:spPr>
            <a:xfrm>
              <a:off x="3908800" y="4074100"/>
              <a:ext cx="1374325" cy="874925"/>
            </a:xfrm>
            <a:custGeom>
              <a:avLst/>
              <a:gdLst/>
              <a:ahLst/>
              <a:cxnLst/>
              <a:rect l="l" t="t" r="r" b="b"/>
              <a:pathLst>
                <a:path w="54973" h="34997" extrusionOk="0">
                  <a:moveTo>
                    <a:pt x="48538" y="1"/>
                  </a:moveTo>
                  <a:cubicBezTo>
                    <a:pt x="46825" y="1"/>
                    <a:pt x="34" y="22856"/>
                    <a:pt x="34" y="23187"/>
                  </a:cubicBezTo>
                  <a:cubicBezTo>
                    <a:pt x="0" y="23855"/>
                    <a:pt x="4637" y="34896"/>
                    <a:pt x="5538" y="34996"/>
                  </a:cubicBezTo>
                  <a:cubicBezTo>
                    <a:pt x="5544" y="34997"/>
                    <a:pt x="5551" y="34997"/>
                    <a:pt x="5559" y="34997"/>
                  </a:cubicBezTo>
                  <a:cubicBezTo>
                    <a:pt x="7676" y="34997"/>
                    <a:pt x="53208" y="12608"/>
                    <a:pt x="54072" y="11212"/>
                  </a:cubicBezTo>
                  <a:cubicBezTo>
                    <a:pt x="54973" y="9845"/>
                    <a:pt x="49636" y="338"/>
                    <a:pt x="48568" y="4"/>
                  </a:cubicBezTo>
                  <a:cubicBezTo>
                    <a:pt x="48561" y="2"/>
                    <a:pt x="48551" y="1"/>
                    <a:pt x="48538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3980525" y="4608950"/>
              <a:ext cx="56725" cy="119900"/>
            </a:xfrm>
            <a:custGeom>
              <a:avLst/>
              <a:gdLst/>
              <a:ahLst/>
              <a:cxnLst/>
              <a:rect l="l" t="t" r="r" b="b"/>
              <a:pathLst>
                <a:path w="2269" h="4796" extrusionOk="0">
                  <a:moveTo>
                    <a:pt x="259" y="1"/>
                  </a:moveTo>
                  <a:cubicBezTo>
                    <a:pt x="225" y="1"/>
                    <a:pt x="193" y="19"/>
                    <a:pt x="167" y="59"/>
                  </a:cubicBezTo>
                  <a:cubicBezTo>
                    <a:pt x="67" y="126"/>
                    <a:pt x="0" y="192"/>
                    <a:pt x="67" y="326"/>
                  </a:cubicBezTo>
                  <a:cubicBezTo>
                    <a:pt x="367" y="1093"/>
                    <a:pt x="701" y="1793"/>
                    <a:pt x="1067" y="2561"/>
                  </a:cubicBezTo>
                  <a:cubicBezTo>
                    <a:pt x="1401" y="3295"/>
                    <a:pt x="1735" y="4062"/>
                    <a:pt x="2102" y="4762"/>
                  </a:cubicBezTo>
                  <a:cubicBezTo>
                    <a:pt x="2135" y="4796"/>
                    <a:pt x="2168" y="4796"/>
                    <a:pt x="2235" y="4796"/>
                  </a:cubicBezTo>
                  <a:cubicBezTo>
                    <a:pt x="2268" y="4762"/>
                    <a:pt x="2268" y="4729"/>
                    <a:pt x="2268" y="4662"/>
                  </a:cubicBezTo>
                  <a:cubicBezTo>
                    <a:pt x="2001" y="3895"/>
                    <a:pt x="1735" y="3128"/>
                    <a:pt x="1401" y="2394"/>
                  </a:cubicBezTo>
                  <a:cubicBezTo>
                    <a:pt x="1067" y="1627"/>
                    <a:pt x="767" y="893"/>
                    <a:pt x="434" y="126"/>
                  </a:cubicBezTo>
                  <a:cubicBezTo>
                    <a:pt x="373" y="45"/>
                    <a:pt x="312" y="1"/>
                    <a:pt x="25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022200" y="4590925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42" y="1"/>
                  </a:moveTo>
                  <a:cubicBezTo>
                    <a:pt x="217" y="1"/>
                    <a:pt x="191" y="5"/>
                    <a:pt x="168" y="13"/>
                  </a:cubicBezTo>
                  <a:cubicBezTo>
                    <a:pt x="34" y="79"/>
                    <a:pt x="1" y="179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082"/>
                  </a:cubicBezTo>
                  <a:cubicBezTo>
                    <a:pt x="1369" y="3148"/>
                    <a:pt x="1435" y="3148"/>
                    <a:pt x="1469" y="3148"/>
                  </a:cubicBezTo>
                  <a:cubicBezTo>
                    <a:pt x="1502" y="3082"/>
                    <a:pt x="1502" y="3048"/>
                    <a:pt x="1502" y="3015"/>
                  </a:cubicBezTo>
                  <a:cubicBezTo>
                    <a:pt x="1369" y="2514"/>
                    <a:pt x="1202" y="2014"/>
                    <a:pt x="1002" y="1547"/>
                  </a:cubicBezTo>
                  <a:cubicBezTo>
                    <a:pt x="801" y="1113"/>
                    <a:pt x="635" y="613"/>
                    <a:pt x="435" y="146"/>
                  </a:cubicBezTo>
                  <a:cubicBezTo>
                    <a:pt x="409" y="44"/>
                    <a:pt x="32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068075" y="4567050"/>
              <a:ext cx="37550" cy="78400"/>
            </a:xfrm>
            <a:custGeom>
              <a:avLst/>
              <a:gdLst/>
              <a:ahLst/>
              <a:cxnLst/>
              <a:rect l="l" t="t" r="r" b="b"/>
              <a:pathLst>
                <a:path w="1502" h="3136" extrusionOk="0">
                  <a:moveTo>
                    <a:pt x="167" y="0"/>
                  </a:moveTo>
                  <a:cubicBezTo>
                    <a:pt x="34" y="100"/>
                    <a:pt x="1" y="167"/>
                    <a:pt x="34" y="301"/>
                  </a:cubicBezTo>
                  <a:cubicBezTo>
                    <a:pt x="267" y="801"/>
                    <a:pt x="468" y="1268"/>
                    <a:pt x="668" y="1735"/>
                  </a:cubicBezTo>
                  <a:cubicBezTo>
                    <a:pt x="868" y="2169"/>
                    <a:pt x="1101" y="2636"/>
                    <a:pt x="1335" y="3103"/>
                  </a:cubicBezTo>
                  <a:cubicBezTo>
                    <a:pt x="1368" y="3136"/>
                    <a:pt x="1435" y="3136"/>
                    <a:pt x="1468" y="3136"/>
                  </a:cubicBezTo>
                  <a:cubicBezTo>
                    <a:pt x="1502" y="3103"/>
                    <a:pt x="1502" y="3069"/>
                    <a:pt x="1502" y="3002"/>
                  </a:cubicBezTo>
                  <a:cubicBezTo>
                    <a:pt x="1368" y="2502"/>
                    <a:pt x="1235" y="2002"/>
                    <a:pt x="1001" y="1568"/>
                  </a:cubicBezTo>
                  <a:cubicBezTo>
                    <a:pt x="801" y="1101"/>
                    <a:pt x="634" y="601"/>
                    <a:pt x="434" y="134"/>
                  </a:cubicBezTo>
                  <a:cubicBezTo>
                    <a:pt x="401" y="67"/>
                    <a:pt x="26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114775" y="4543025"/>
              <a:ext cx="38375" cy="78250"/>
            </a:xfrm>
            <a:custGeom>
              <a:avLst/>
              <a:gdLst/>
              <a:ahLst/>
              <a:cxnLst/>
              <a:rect l="l" t="t" r="r" b="b"/>
              <a:pathLst>
                <a:path w="1535" h="3130" extrusionOk="0">
                  <a:moveTo>
                    <a:pt x="256" y="0"/>
                  </a:moveTo>
                  <a:cubicBezTo>
                    <a:pt x="226" y="0"/>
                    <a:pt x="195" y="9"/>
                    <a:pt x="167" y="27"/>
                  </a:cubicBezTo>
                  <a:cubicBezTo>
                    <a:pt x="67" y="94"/>
                    <a:pt x="1" y="194"/>
                    <a:pt x="67" y="294"/>
                  </a:cubicBezTo>
                  <a:cubicBezTo>
                    <a:pt x="267" y="795"/>
                    <a:pt x="468" y="1262"/>
                    <a:pt x="668" y="1729"/>
                  </a:cubicBezTo>
                  <a:cubicBezTo>
                    <a:pt x="901" y="2196"/>
                    <a:pt x="1101" y="2629"/>
                    <a:pt x="1335" y="3096"/>
                  </a:cubicBezTo>
                  <a:cubicBezTo>
                    <a:pt x="1402" y="3130"/>
                    <a:pt x="1435" y="3130"/>
                    <a:pt x="1468" y="3130"/>
                  </a:cubicBezTo>
                  <a:cubicBezTo>
                    <a:pt x="1535" y="3096"/>
                    <a:pt x="1535" y="3063"/>
                    <a:pt x="1535" y="3029"/>
                  </a:cubicBezTo>
                  <a:cubicBezTo>
                    <a:pt x="1402" y="2529"/>
                    <a:pt x="1235" y="2029"/>
                    <a:pt x="1035" y="1562"/>
                  </a:cubicBezTo>
                  <a:cubicBezTo>
                    <a:pt x="801" y="1095"/>
                    <a:pt x="634" y="594"/>
                    <a:pt x="434" y="127"/>
                  </a:cubicBezTo>
                  <a:cubicBezTo>
                    <a:pt x="410" y="55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158150" y="4524525"/>
              <a:ext cx="37550" cy="78400"/>
            </a:xfrm>
            <a:custGeom>
              <a:avLst/>
              <a:gdLst/>
              <a:ahLst/>
              <a:cxnLst/>
              <a:rect l="l" t="t" r="r" b="b"/>
              <a:pathLst>
                <a:path w="1502" h="3136" extrusionOk="0">
                  <a:moveTo>
                    <a:pt x="167" y="0"/>
                  </a:moveTo>
                  <a:cubicBezTo>
                    <a:pt x="33" y="100"/>
                    <a:pt x="0" y="167"/>
                    <a:pt x="33" y="300"/>
                  </a:cubicBezTo>
                  <a:cubicBezTo>
                    <a:pt x="234" y="801"/>
                    <a:pt x="434" y="1234"/>
                    <a:pt x="667" y="1701"/>
                  </a:cubicBezTo>
                  <a:cubicBezTo>
                    <a:pt x="867" y="2168"/>
                    <a:pt x="1068" y="2635"/>
                    <a:pt x="1334" y="3102"/>
                  </a:cubicBezTo>
                  <a:cubicBezTo>
                    <a:pt x="1368" y="3136"/>
                    <a:pt x="1401" y="3136"/>
                    <a:pt x="1434" y="3136"/>
                  </a:cubicBezTo>
                  <a:cubicBezTo>
                    <a:pt x="1501" y="3102"/>
                    <a:pt x="1501" y="3036"/>
                    <a:pt x="1501" y="3002"/>
                  </a:cubicBezTo>
                  <a:cubicBezTo>
                    <a:pt x="1368" y="2502"/>
                    <a:pt x="1201" y="2002"/>
                    <a:pt x="1001" y="1535"/>
                  </a:cubicBezTo>
                  <a:cubicBezTo>
                    <a:pt x="767" y="1101"/>
                    <a:pt x="634" y="601"/>
                    <a:pt x="400" y="134"/>
                  </a:cubicBezTo>
                  <a:cubicBezTo>
                    <a:pt x="367" y="33"/>
                    <a:pt x="234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195675" y="4503675"/>
              <a:ext cx="55900" cy="120100"/>
            </a:xfrm>
            <a:custGeom>
              <a:avLst/>
              <a:gdLst/>
              <a:ahLst/>
              <a:cxnLst/>
              <a:rect l="l" t="t" r="r" b="b"/>
              <a:pathLst>
                <a:path w="2236" h="4804" extrusionOk="0">
                  <a:moveTo>
                    <a:pt x="250" y="0"/>
                  </a:moveTo>
                  <a:cubicBezTo>
                    <a:pt x="219" y="0"/>
                    <a:pt x="189" y="11"/>
                    <a:pt x="167" y="33"/>
                  </a:cubicBezTo>
                  <a:cubicBezTo>
                    <a:pt x="34" y="134"/>
                    <a:pt x="0" y="200"/>
                    <a:pt x="34" y="334"/>
                  </a:cubicBezTo>
                  <a:cubicBezTo>
                    <a:pt x="367" y="1068"/>
                    <a:pt x="701" y="1801"/>
                    <a:pt x="1034" y="2535"/>
                  </a:cubicBezTo>
                  <a:cubicBezTo>
                    <a:pt x="1368" y="3303"/>
                    <a:pt x="1701" y="4036"/>
                    <a:pt x="2068" y="4770"/>
                  </a:cubicBezTo>
                  <a:cubicBezTo>
                    <a:pt x="2135" y="4804"/>
                    <a:pt x="2168" y="4804"/>
                    <a:pt x="2202" y="4804"/>
                  </a:cubicBezTo>
                  <a:cubicBezTo>
                    <a:pt x="2235" y="4770"/>
                    <a:pt x="2235" y="4704"/>
                    <a:pt x="2235" y="4670"/>
                  </a:cubicBezTo>
                  <a:cubicBezTo>
                    <a:pt x="2002" y="3870"/>
                    <a:pt x="1701" y="3136"/>
                    <a:pt x="1368" y="2369"/>
                  </a:cubicBezTo>
                  <a:cubicBezTo>
                    <a:pt x="1034" y="1635"/>
                    <a:pt x="734" y="867"/>
                    <a:pt x="400" y="134"/>
                  </a:cubicBezTo>
                  <a:cubicBezTo>
                    <a:pt x="378" y="45"/>
                    <a:pt x="312" y="0"/>
                    <a:pt x="25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237375" y="4485925"/>
              <a:ext cx="37550" cy="78650"/>
            </a:xfrm>
            <a:custGeom>
              <a:avLst/>
              <a:gdLst/>
              <a:ahLst/>
              <a:cxnLst/>
              <a:rect l="l" t="t" r="r" b="b"/>
              <a:pathLst>
                <a:path w="1502" h="3146" extrusionOk="0">
                  <a:moveTo>
                    <a:pt x="208" y="1"/>
                  </a:moveTo>
                  <a:cubicBezTo>
                    <a:pt x="193" y="1"/>
                    <a:pt x="179" y="4"/>
                    <a:pt x="167" y="10"/>
                  </a:cubicBezTo>
                  <a:cubicBezTo>
                    <a:pt x="33" y="76"/>
                    <a:pt x="0" y="176"/>
                    <a:pt x="33" y="310"/>
                  </a:cubicBezTo>
                  <a:cubicBezTo>
                    <a:pt x="234" y="810"/>
                    <a:pt x="434" y="1244"/>
                    <a:pt x="667" y="1711"/>
                  </a:cubicBezTo>
                  <a:cubicBezTo>
                    <a:pt x="867" y="2178"/>
                    <a:pt x="1067" y="2612"/>
                    <a:pt x="1334" y="3079"/>
                  </a:cubicBezTo>
                  <a:cubicBezTo>
                    <a:pt x="1368" y="3145"/>
                    <a:pt x="1401" y="3145"/>
                    <a:pt x="1434" y="3145"/>
                  </a:cubicBezTo>
                  <a:cubicBezTo>
                    <a:pt x="1501" y="3079"/>
                    <a:pt x="1501" y="3045"/>
                    <a:pt x="1501" y="3012"/>
                  </a:cubicBezTo>
                  <a:cubicBezTo>
                    <a:pt x="1368" y="2511"/>
                    <a:pt x="1201" y="2011"/>
                    <a:pt x="1001" y="1544"/>
                  </a:cubicBezTo>
                  <a:cubicBezTo>
                    <a:pt x="801" y="1077"/>
                    <a:pt x="634" y="577"/>
                    <a:pt x="400" y="143"/>
                  </a:cubicBezTo>
                  <a:cubicBezTo>
                    <a:pt x="373" y="61"/>
                    <a:pt x="278" y="1"/>
                    <a:pt x="20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284075" y="4462500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19" y="1"/>
                  </a:moveTo>
                  <a:cubicBezTo>
                    <a:pt x="200" y="1"/>
                    <a:pt x="183" y="5"/>
                    <a:pt x="167" y="13"/>
                  </a:cubicBezTo>
                  <a:cubicBezTo>
                    <a:pt x="33" y="113"/>
                    <a:pt x="0" y="179"/>
                    <a:pt x="33" y="313"/>
                  </a:cubicBezTo>
                  <a:cubicBezTo>
                    <a:pt x="234" y="813"/>
                    <a:pt x="467" y="1280"/>
                    <a:pt x="667" y="1747"/>
                  </a:cubicBezTo>
                  <a:cubicBezTo>
                    <a:pt x="867" y="2181"/>
                    <a:pt x="1067" y="2648"/>
                    <a:pt x="1334" y="3115"/>
                  </a:cubicBezTo>
                  <a:cubicBezTo>
                    <a:pt x="1368" y="3148"/>
                    <a:pt x="1401" y="3148"/>
                    <a:pt x="1468" y="3148"/>
                  </a:cubicBezTo>
                  <a:cubicBezTo>
                    <a:pt x="1501" y="3115"/>
                    <a:pt x="1501" y="3082"/>
                    <a:pt x="1501" y="3015"/>
                  </a:cubicBezTo>
                  <a:cubicBezTo>
                    <a:pt x="1368" y="2514"/>
                    <a:pt x="1201" y="2014"/>
                    <a:pt x="1001" y="1580"/>
                  </a:cubicBezTo>
                  <a:cubicBezTo>
                    <a:pt x="801" y="1113"/>
                    <a:pt x="634" y="613"/>
                    <a:pt x="434" y="146"/>
                  </a:cubicBezTo>
                  <a:cubicBezTo>
                    <a:pt x="357" y="44"/>
                    <a:pt x="281" y="1"/>
                    <a:pt x="21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329925" y="4437625"/>
              <a:ext cx="37550" cy="78575"/>
            </a:xfrm>
            <a:custGeom>
              <a:avLst/>
              <a:gdLst/>
              <a:ahLst/>
              <a:cxnLst/>
              <a:rect l="l" t="t" r="r" b="b"/>
              <a:pathLst>
                <a:path w="1502" h="3143" extrusionOk="0">
                  <a:moveTo>
                    <a:pt x="208" y="0"/>
                  </a:moveTo>
                  <a:cubicBezTo>
                    <a:pt x="195" y="0"/>
                    <a:pt x="181" y="2"/>
                    <a:pt x="167" y="7"/>
                  </a:cubicBezTo>
                  <a:cubicBezTo>
                    <a:pt x="34" y="107"/>
                    <a:pt x="1" y="174"/>
                    <a:pt x="34" y="307"/>
                  </a:cubicBezTo>
                  <a:cubicBezTo>
                    <a:pt x="234" y="807"/>
                    <a:pt x="468" y="1274"/>
                    <a:pt x="668" y="1708"/>
                  </a:cubicBezTo>
                  <a:cubicBezTo>
                    <a:pt x="868" y="2175"/>
                    <a:pt x="1068" y="2642"/>
                    <a:pt x="1335" y="3109"/>
                  </a:cubicBezTo>
                  <a:cubicBezTo>
                    <a:pt x="1368" y="3143"/>
                    <a:pt x="1402" y="3143"/>
                    <a:pt x="1468" y="3143"/>
                  </a:cubicBezTo>
                  <a:cubicBezTo>
                    <a:pt x="1502" y="3109"/>
                    <a:pt x="1502" y="3076"/>
                    <a:pt x="1502" y="3009"/>
                  </a:cubicBezTo>
                  <a:cubicBezTo>
                    <a:pt x="1368" y="2509"/>
                    <a:pt x="1202" y="2008"/>
                    <a:pt x="1001" y="1575"/>
                  </a:cubicBezTo>
                  <a:cubicBezTo>
                    <a:pt x="801" y="1108"/>
                    <a:pt x="634" y="607"/>
                    <a:pt x="434" y="140"/>
                  </a:cubicBezTo>
                  <a:cubicBezTo>
                    <a:pt x="377" y="83"/>
                    <a:pt x="294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4372450" y="4419975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42" y="0"/>
                  </a:moveTo>
                  <a:cubicBezTo>
                    <a:pt x="217" y="0"/>
                    <a:pt x="191" y="5"/>
                    <a:pt x="168" y="12"/>
                  </a:cubicBezTo>
                  <a:cubicBezTo>
                    <a:pt x="34" y="112"/>
                    <a:pt x="1" y="179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115"/>
                  </a:cubicBezTo>
                  <a:cubicBezTo>
                    <a:pt x="1369" y="3148"/>
                    <a:pt x="1435" y="3148"/>
                    <a:pt x="1469" y="3148"/>
                  </a:cubicBezTo>
                  <a:cubicBezTo>
                    <a:pt x="1502" y="3115"/>
                    <a:pt x="1502" y="3048"/>
                    <a:pt x="1502" y="3015"/>
                  </a:cubicBezTo>
                  <a:cubicBezTo>
                    <a:pt x="1369" y="2514"/>
                    <a:pt x="1235" y="2014"/>
                    <a:pt x="1002" y="1547"/>
                  </a:cubicBezTo>
                  <a:cubicBezTo>
                    <a:pt x="801" y="1113"/>
                    <a:pt x="635" y="613"/>
                    <a:pt x="435" y="146"/>
                  </a:cubicBez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421650" y="4394425"/>
              <a:ext cx="56750" cy="120100"/>
            </a:xfrm>
            <a:custGeom>
              <a:avLst/>
              <a:gdLst/>
              <a:ahLst/>
              <a:cxnLst/>
              <a:rect l="l" t="t" r="r" b="b"/>
              <a:pathLst>
                <a:path w="2270" h="4804" extrusionOk="0">
                  <a:moveTo>
                    <a:pt x="267" y="0"/>
                  </a:moveTo>
                  <a:cubicBezTo>
                    <a:pt x="234" y="0"/>
                    <a:pt x="201" y="11"/>
                    <a:pt x="168" y="34"/>
                  </a:cubicBezTo>
                  <a:cubicBezTo>
                    <a:pt x="34" y="100"/>
                    <a:pt x="1" y="200"/>
                    <a:pt x="34" y="334"/>
                  </a:cubicBezTo>
                  <a:cubicBezTo>
                    <a:pt x="368" y="1068"/>
                    <a:pt x="701" y="1768"/>
                    <a:pt x="1035" y="2535"/>
                  </a:cubicBezTo>
                  <a:cubicBezTo>
                    <a:pt x="1369" y="3303"/>
                    <a:pt x="1702" y="4037"/>
                    <a:pt x="2102" y="4737"/>
                  </a:cubicBezTo>
                  <a:cubicBezTo>
                    <a:pt x="2136" y="4804"/>
                    <a:pt x="2169" y="4804"/>
                    <a:pt x="2203" y="4804"/>
                  </a:cubicBezTo>
                  <a:cubicBezTo>
                    <a:pt x="2269" y="4737"/>
                    <a:pt x="2269" y="4704"/>
                    <a:pt x="2269" y="4670"/>
                  </a:cubicBezTo>
                  <a:cubicBezTo>
                    <a:pt x="2002" y="3870"/>
                    <a:pt x="1702" y="3136"/>
                    <a:pt x="1369" y="2369"/>
                  </a:cubicBezTo>
                  <a:cubicBezTo>
                    <a:pt x="1035" y="1635"/>
                    <a:pt x="768" y="868"/>
                    <a:pt x="435" y="134"/>
                  </a:cubicBezTo>
                  <a:cubicBezTo>
                    <a:pt x="390" y="45"/>
                    <a:pt x="331" y="0"/>
                    <a:pt x="2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464200" y="4376225"/>
              <a:ext cx="37550" cy="78275"/>
            </a:xfrm>
            <a:custGeom>
              <a:avLst/>
              <a:gdLst/>
              <a:ahLst/>
              <a:cxnLst/>
              <a:rect l="l" t="t" r="r" b="b"/>
              <a:pathLst>
                <a:path w="1502" h="3131" extrusionOk="0">
                  <a:moveTo>
                    <a:pt x="244" y="1"/>
                  </a:moveTo>
                  <a:cubicBezTo>
                    <a:pt x="220" y="1"/>
                    <a:pt x="195" y="9"/>
                    <a:pt x="167" y="28"/>
                  </a:cubicBezTo>
                  <a:cubicBezTo>
                    <a:pt x="34" y="95"/>
                    <a:pt x="0" y="195"/>
                    <a:pt x="34" y="295"/>
                  </a:cubicBezTo>
                  <a:cubicBezTo>
                    <a:pt x="267" y="795"/>
                    <a:pt x="467" y="1262"/>
                    <a:pt x="667" y="1729"/>
                  </a:cubicBezTo>
                  <a:cubicBezTo>
                    <a:pt x="867" y="2196"/>
                    <a:pt x="1101" y="2630"/>
                    <a:pt x="1334" y="3097"/>
                  </a:cubicBezTo>
                  <a:cubicBezTo>
                    <a:pt x="1368" y="3130"/>
                    <a:pt x="1435" y="3130"/>
                    <a:pt x="1468" y="3130"/>
                  </a:cubicBezTo>
                  <a:cubicBezTo>
                    <a:pt x="1501" y="3097"/>
                    <a:pt x="1501" y="3063"/>
                    <a:pt x="1501" y="3030"/>
                  </a:cubicBezTo>
                  <a:cubicBezTo>
                    <a:pt x="1368" y="2530"/>
                    <a:pt x="1234" y="2029"/>
                    <a:pt x="1001" y="1562"/>
                  </a:cubicBezTo>
                  <a:cubicBezTo>
                    <a:pt x="801" y="1095"/>
                    <a:pt x="634" y="595"/>
                    <a:pt x="434" y="128"/>
                  </a:cubicBezTo>
                  <a:cubicBezTo>
                    <a:pt x="362" y="56"/>
                    <a:pt x="307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510050" y="4353250"/>
              <a:ext cx="37550" cy="78725"/>
            </a:xfrm>
            <a:custGeom>
              <a:avLst/>
              <a:gdLst/>
              <a:ahLst/>
              <a:cxnLst/>
              <a:rect l="l" t="t" r="r" b="b"/>
              <a:pathLst>
                <a:path w="1502" h="3149" extrusionOk="0">
                  <a:moveTo>
                    <a:pt x="238" y="1"/>
                  </a:moveTo>
                  <a:cubicBezTo>
                    <a:pt x="215" y="1"/>
                    <a:pt x="191" y="5"/>
                    <a:pt x="168" y="13"/>
                  </a:cubicBezTo>
                  <a:cubicBezTo>
                    <a:pt x="34" y="113"/>
                    <a:pt x="1" y="180"/>
                    <a:pt x="34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868" y="2181"/>
                    <a:pt x="1102" y="2648"/>
                    <a:pt x="1335" y="3115"/>
                  </a:cubicBezTo>
                  <a:cubicBezTo>
                    <a:pt x="1368" y="3148"/>
                    <a:pt x="1435" y="3148"/>
                    <a:pt x="1469" y="3148"/>
                  </a:cubicBezTo>
                  <a:cubicBezTo>
                    <a:pt x="1502" y="3115"/>
                    <a:pt x="1502" y="3048"/>
                    <a:pt x="1502" y="3015"/>
                  </a:cubicBezTo>
                  <a:cubicBezTo>
                    <a:pt x="1368" y="2515"/>
                    <a:pt x="1202" y="2014"/>
                    <a:pt x="1002" y="1547"/>
                  </a:cubicBezTo>
                  <a:cubicBezTo>
                    <a:pt x="801" y="1114"/>
                    <a:pt x="635" y="613"/>
                    <a:pt x="434" y="146"/>
                  </a:cubicBezTo>
                  <a:cubicBezTo>
                    <a:pt x="384" y="44"/>
                    <a:pt x="313" y="1"/>
                    <a:pt x="23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556750" y="4328325"/>
              <a:ext cx="37550" cy="78625"/>
            </a:xfrm>
            <a:custGeom>
              <a:avLst/>
              <a:gdLst/>
              <a:ahLst/>
              <a:cxnLst/>
              <a:rect l="l" t="t" r="r" b="b"/>
              <a:pathLst>
                <a:path w="1502" h="3145" extrusionOk="0">
                  <a:moveTo>
                    <a:pt x="221" y="0"/>
                  </a:moveTo>
                  <a:cubicBezTo>
                    <a:pt x="203" y="0"/>
                    <a:pt x="185" y="3"/>
                    <a:pt x="168" y="9"/>
                  </a:cubicBezTo>
                  <a:cubicBezTo>
                    <a:pt x="68" y="109"/>
                    <a:pt x="1" y="176"/>
                    <a:pt x="68" y="309"/>
                  </a:cubicBezTo>
                  <a:cubicBezTo>
                    <a:pt x="268" y="810"/>
                    <a:pt x="468" y="1243"/>
                    <a:pt x="668" y="1710"/>
                  </a:cubicBezTo>
                  <a:cubicBezTo>
                    <a:pt x="901" y="2177"/>
                    <a:pt x="1102" y="2644"/>
                    <a:pt x="1335" y="3078"/>
                  </a:cubicBezTo>
                  <a:cubicBezTo>
                    <a:pt x="1402" y="3145"/>
                    <a:pt x="1435" y="3145"/>
                    <a:pt x="1469" y="3145"/>
                  </a:cubicBezTo>
                  <a:cubicBezTo>
                    <a:pt x="1502" y="3078"/>
                    <a:pt x="1502" y="3045"/>
                    <a:pt x="1502" y="3011"/>
                  </a:cubicBezTo>
                  <a:cubicBezTo>
                    <a:pt x="1402" y="2511"/>
                    <a:pt x="1235" y="2011"/>
                    <a:pt x="1002" y="1544"/>
                  </a:cubicBezTo>
                  <a:cubicBezTo>
                    <a:pt x="801" y="1110"/>
                    <a:pt x="635" y="610"/>
                    <a:pt x="434" y="143"/>
                  </a:cubicBezTo>
                  <a:cubicBezTo>
                    <a:pt x="380" y="60"/>
                    <a:pt x="302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598450" y="4310725"/>
              <a:ext cx="38400" cy="78725"/>
            </a:xfrm>
            <a:custGeom>
              <a:avLst/>
              <a:gdLst/>
              <a:ahLst/>
              <a:cxnLst/>
              <a:rect l="l" t="t" r="r" b="b"/>
              <a:pathLst>
                <a:path w="1536" h="3149" extrusionOk="0">
                  <a:moveTo>
                    <a:pt x="242" y="1"/>
                  </a:moveTo>
                  <a:cubicBezTo>
                    <a:pt x="217" y="1"/>
                    <a:pt x="191" y="5"/>
                    <a:pt x="167" y="13"/>
                  </a:cubicBezTo>
                  <a:cubicBezTo>
                    <a:pt x="67" y="79"/>
                    <a:pt x="1" y="179"/>
                    <a:pt x="67" y="313"/>
                  </a:cubicBezTo>
                  <a:cubicBezTo>
                    <a:pt x="268" y="813"/>
                    <a:pt x="468" y="1247"/>
                    <a:pt x="668" y="1714"/>
                  </a:cubicBezTo>
                  <a:cubicBezTo>
                    <a:pt x="901" y="2181"/>
                    <a:pt x="1101" y="2614"/>
                    <a:pt x="1335" y="3081"/>
                  </a:cubicBezTo>
                  <a:cubicBezTo>
                    <a:pt x="1402" y="3148"/>
                    <a:pt x="1435" y="3148"/>
                    <a:pt x="1468" y="3148"/>
                  </a:cubicBezTo>
                  <a:cubicBezTo>
                    <a:pt x="1535" y="3081"/>
                    <a:pt x="1535" y="3048"/>
                    <a:pt x="1535" y="3015"/>
                  </a:cubicBezTo>
                  <a:cubicBezTo>
                    <a:pt x="1402" y="2514"/>
                    <a:pt x="1235" y="2014"/>
                    <a:pt x="1035" y="1547"/>
                  </a:cubicBezTo>
                  <a:cubicBezTo>
                    <a:pt x="801" y="1080"/>
                    <a:pt x="634" y="580"/>
                    <a:pt x="434" y="146"/>
                  </a:cubicBezTo>
                  <a:cubicBezTo>
                    <a:pt x="409" y="44"/>
                    <a:pt x="325" y="1"/>
                    <a:pt x="24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651825" y="4284775"/>
              <a:ext cx="56725" cy="119675"/>
            </a:xfrm>
            <a:custGeom>
              <a:avLst/>
              <a:gdLst/>
              <a:ahLst/>
              <a:cxnLst/>
              <a:rect l="l" t="t" r="r" b="b"/>
              <a:pathLst>
                <a:path w="2269" h="4787" extrusionOk="0">
                  <a:moveTo>
                    <a:pt x="279" y="0"/>
                  </a:moveTo>
                  <a:cubicBezTo>
                    <a:pt x="241" y="0"/>
                    <a:pt x="202" y="15"/>
                    <a:pt x="167" y="50"/>
                  </a:cubicBezTo>
                  <a:cubicBezTo>
                    <a:pt x="67" y="117"/>
                    <a:pt x="1" y="217"/>
                    <a:pt x="67" y="317"/>
                  </a:cubicBezTo>
                  <a:cubicBezTo>
                    <a:pt x="401" y="1084"/>
                    <a:pt x="734" y="1784"/>
                    <a:pt x="1068" y="2552"/>
                  </a:cubicBezTo>
                  <a:cubicBezTo>
                    <a:pt x="1402" y="3286"/>
                    <a:pt x="1735" y="4053"/>
                    <a:pt x="2102" y="4753"/>
                  </a:cubicBezTo>
                  <a:cubicBezTo>
                    <a:pt x="2135" y="4787"/>
                    <a:pt x="2169" y="4787"/>
                    <a:pt x="2235" y="4787"/>
                  </a:cubicBezTo>
                  <a:cubicBezTo>
                    <a:pt x="2269" y="4753"/>
                    <a:pt x="2269" y="4720"/>
                    <a:pt x="2269" y="4687"/>
                  </a:cubicBezTo>
                  <a:cubicBezTo>
                    <a:pt x="2002" y="3886"/>
                    <a:pt x="1735" y="3119"/>
                    <a:pt x="1402" y="2385"/>
                  </a:cubicBezTo>
                  <a:cubicBezTo>
                    <a:pt x="1068" y="1618"/>
                    <a:pt x="768" y="884"/>
                    <a:pt x="434" y="117"/>
                  </a:cubicBezTo>
                  <a:cubicBezTo>
                    <a:pt x="412" y="51"/>
                    <a:pt x="348" y="0"/>
                    <a:pt x="27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693525" y="4266675"/>
              <a:ext cx="37550" cy="78575"/>
            </a:xfrm>
            <a:custGeom>
              <a:avLst/>
              <a:gdLst/>
              <a:ahLst/>
              <a:cxnLst/>
              <a:rect l="l" t="t" r="r" b="b"/>
              <a:pathLst>
                <a:path w="1502" h="3143" extrusionOk="0">
                  <a:moveTo>
                    <a:pt x="210" y="0"/>
                  </a:moveTo>
                  <a:cubicBezTo>
                    <a:pt x="195" y="0"/>
                    <a:pt x="181" y="2"/>
                    <a:pt x="167" y="7"/>
                  </a:cubicBezTo>
                  <a:cubicBezTo>
                    <a:pt x="34" y="107"/>
                    <a:pt x="0" y="173"/>
                    <a:pt x="34" y="307"/>
                  </a:cubicBezTo>
                  <a:cubicBezTo>
                    <a:pt x="267" y="807"/>
                    <a:pt x="467" y="1274"/>
                    <a:pt x="668" y="1741"/>
                  </a:cubicBezTo>
                  <a:cubicBezTo>
                    <a:pt x="868" y="2175"/>
                    <a:pt x="1101" y="2642"/>
                    <a:pt x="1335" y="3109"/>
                  </a:cubicBezTo>
                  <a:cubicBezTo>
                    <a:pt x="1401" y="3142"/>
                    <a:pt x="1435" y="3142"/>
                    <a:pt x="1468" y="3142"/>
                  </a:cubicBezTo>
                  <a:cubicBezTo>
                    <a:pt x="1501" y="3109"/>
                    <a:pt x="1501" y="3076"/>
                    <a:pt x="1501" y="3009"/>
                  </a:cubicBezTo>
                  <a:cubicBezTo>
                    <a:pt x="1401" y="2508"/>
                    <a:pt x="1235" y="2008"/>
                    <a:pt x="1001" y="1574"/>
                  </a:cubicBezTo>
                  <a:cubicBezTo>
                    <a:pt x="801" y="1107"/>
                    <a:pt x="634" y="607"/>
                    <a:pt x="434" y="140"/>
                  </a:cubicBezTo>
                  <a:cubicBezTo>
                    <a:pt x="405" y="83"/>
                    <a:pt x="302" y="0"/>
                    <a:pt x="21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4740225" y="4244025"/>
              <a:ext cx="38375" cy="78700"/>
            </a:xfrm>
            <a:custGeom>
              <a:avLst/>
              <a:gdLst/>
              <a:ahLst/>
              <a:cxnLst/>
              <a:rect l="l" t="t" r="r" b="b"/>
              <a:pathLst>
                <a:path w="1535" h="3148" extrusionOk="0">
                  <a:moveTo>
                    <a:pt x="242" y="0"/>
                  </a:moveTo>
                  <a:cubicBezTo>
                    <a:pt x="216" y="0"/>
                    <a:pt x="191" y="4"/>
                    <a:pt x="167" y="12"/>
                  </a:cubicBezTo>
                  <a:cubicBezTo>
                    <a:pt x="67" y="79"/>
                    <a:pt x="0" y="179"/>
                    <a:pt x="67" y="312"/>
                  </a:cubicBezTo>
                  <a:cubicBezTo>
                    <a:pt x="267" y="813"/>
                    <a:pt x="467" y="1246"/>
                    <a:pt x="668" y="1713"/>
                  </a:cubicBezTo>
                  <a:cubicBezTo>
                    <a:pt x="901" y="2180"/>
                    <a:pt x="1101" y="2647"/>
                    <a:pt x="1335" y="3081"/>
                  </a:cubicBezTo>
                  <a:cubicBezTo>
                    <a:pt x="1401" y="3148"/>
                    <a:pt x="1435" y="3148"/>
                    <a:pt x="1468" y="3148"/>
                  </a:cubicBezTo>
                  <a:cubicBezTo>
                    <a:pt x="1535" y="3081"/>
                    <a:pt x="1535" y="3048"/>
                    <a:pt x="1535" y="3014"/>
                  </a:cubicBezTo>
                  <a:cubicBezTo>
                    <a:pt x="1401" y="2514"/>
                    <a:pt x="1235" y="2013"/>
                    <a:pt x="1034" y="1546"/>
                  </a:cubicBezTo>
                  <a:cubicBezTo>
                    <a:pt x="801" y="1079"/>
                    <a:pt x="634" y="579"/>
                    <a:pt x="434" y="145"/>
                  </a:cubicBez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4786100" y="4219300"/>
              <a:ext cx="38375" cy="78400"/>
            </a:xfrm>
            <a:custGeom>
              <a:avLst/>
              <a:gdLst/>
              <a:ahLst/>
              <a:cxnLst/>
              <a:rect l="l" t="t" r="r" b="b"/>
              <a:pathLst>
                <a:path w="1535" h="3136" extrusionOk="0">
                  <a:moveTo>
                    <a:pt x="167" y="0"/>
                  </a:moveTo>
                  <a:cubicBezTo>
                    <a:pt x="67" y="67"/>
                    <a:pt x="0" y="167"/>
                    <a:pt x="67" y="301"/>
                  </a:cubicBezTo>
                  <a:cubicBezTo>
                    <a:pt x="267" y="768"/>
                    <a:pt x="467" y="1235"/>
                    <a:pt x="667" y="1702"/>
                  </a:cubicBezTo>
                  <a:cubicBezTo>
                    <a:pt x="901" y="2169"/>
                    <a:pt x="1101" y="2602"/>
                    <a:pt x="1334" y="3069"/>
                  </a:cubicBezTo>
                  <a:cubicBezTo>
                    <a:pt x="1401" y="3136"/>
                    <a:pt x="1434" y="3136"/>
                    <a:pt x="1468" y="3136"/>
                  </a:cubicBezTo>
                  <a:cubicBezTo>
                    <a:pt x="1534" y="3069"/>
                    <a:pt x="1534" y="3036"/>
                    <a:pt x="1534" y="3002"/>
                  </a:cubicBezTo>
                  <a:cubicBezTo>
                    <a:pt x="1401" y="2502"/>
                    <a:pt x="1234" y="2002"/>
                    <a:pt x="1034" y="1535"/>
                  </a:cubicBezTo>
                  <a:cubicBezTo>
                    <a:pt x="801" y="1068"/>
                    <a:pt x="634" y="567"/>
                    <a:pt x="434" y="134"/>
                  </a:cubicBezTo>
                  <a:cubicBezTo>
                    <a:pt x="400" y="34"/>
                    <a:pt x="267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829450" y="4201100"/>
              <a:ext cx="37550" cy="78275"/>
            </a:xfrm>
            <a:custGeom>
              <a:avLst/>
              <a:gdLst/>
              <a:ahLst/>
              <a:cxnLst/>
              <a:rect l="l" t="t" r="r" b="b"/>
              <a:pathLst>
                <a:path w="1502" h="3131" extrusionOk="0">
                  <a:moveTo>
                    <a:pt x="235" y="1"/>
                  </a:moveTo>
                  <a:cubicBezTo>
                    <a:pt x="210" y="1"/>
                    <a:pt x="186" y="9"/>
                    <a:pt x="167" y="28"/>
                  </a:cubicBezTo>
                  <a:cubicBezTo>
                    <a:pt x="34" y="95"/>
                    <a:pt x="1" y="195"/>
                    <a:pt x="34" y="295"/>
                  </a:cubicBezTo>
                  <a:cubicBezTo>
                    <a:pt x="234" y="795"/>
                    <a:pt x="434" y="1262"/>
                    <a:pt x="668" y="1729"/>
                  </a:cubicBezTo>
                  <a:cubicBezTo>
                    <a:pt x="868" y="2196"/>
                    <a:pt x="1068" y="2630"/>
                    <a:pt x="1335" y="3097"/>
                  </a:cubicBezTo>
                  <a:cubicBezTo>
                    <a:pt x="1368" y="3130"/>
                    <a:pt x="1402" y="3130"/>
                    <a:pt x="1468" y="3130"/>
                  </a:cubicBezTo>
                  <a:cubicBezTo>
                    <a:pt x="1502" y="3097"/>
                    <a:pt x="1502" y="3063"/>
                    <a:pt x="1502" y="3030"/>
                  </a:cubicBezTo>
                  <a:cubicBezTo>
                    <a:pt x="1368" y="2530"/>
                    <a:pt x="1201" y="2029"/>
                    <a:pt x="1001" y="1562"/>
                  </a:cubicBezTo>
                  <a:cubicBezTo>
                    <a:pt x="801" y="1095"/>
                    <a:pt x="634" y="595"/>
                    <a:pt x="401" y="128"/>
                  </a:cubicBezTo>
                  <a:cubicBezTo>
                    <a:pt x="377" y="56"/>
                    <a:pt x="301" y="1"/>
                    <a:pt x="2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4876150" y="4182300"/>
              <a:ext cx="56725" cy="119575"/>
            </a:xfrm>
            <a:custGeom>
              <a:avLst/>
              <a:gdLst/>
              <a:ahLst/>
              <a:cxnLst/>
              <a:rect l="l" t="t" r="r" b="b"/>
              <a:pathLst>
                <a:path w="2269" h="4783" extrusionOk="0">
                  <a:moveTo>
                    <a:pt x="242" y="0"/>
                  </a:moveTo>
                  <a:cubicBezTo>
                    <a:pt x="217" y="0"/>
                    <a:pt x="192" y="4"/>
                    <a:pt x="167" y="13"/>
                  </a:cubicBezTo>
                  <a:cubicBezTo>
                    <a:pt x="34" y="113"/>
                    <a:pt x="1" y="179"/>
                    <a:pt x="34" y="313"/>
                  </a:cubicBezTo>
                  <a:cubicBezTo>
                    <a:pt x="368" y="1047"/>
                    <a:pt x="701" y="1781"/>
                    <a:pt x="1035" y="2514"/>
                  </a:cubicBezTo>
                  <a:cubicBezTo>
                    <a:pt x="1368" y="3282"/>
                    <a:pt x="1702" y="4015"/>
                    <a:pt x="2102" y="4716"/>
                  </a:cubicBezTo>
                  <a:cubicBezTo>
                    <a:pt x="2135" y="4783"/>
                    <a:pt x="2169" y="4783"/>
                    <a:pt x="2202" y="4783"/>
                  </a:cubicBezTo>
                  <a:cubicBezTo>
                    <a:pt x="2269" y="4716"/>
                    <a:pt x="2269" y="4683"/>
                    <a:pt x="2269" y="4649"/>
                  </a:cubicBezTo>
                  <a:cubicBezTo>
                    <a:pt x="2002" y="3849"/>
                    <a:pt x="1702" y="3115"/>
                    <a:pt x="1368" y="2348"/>
                  </a:cubicBezTo>
                  <a:cubicBezTo>
                    <a:pt x="1035" y="1614"/>
                    <a:pt x="768" y="847"/>
                    <a:pt x="434" y="113"/>
                  </a:cubicBezTo>
                  <a:cubicBezTo>
                    <a:pt x="384" y="38"/>
                    <a:pt x="315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4917850" y="4164800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38" y="0"/>
                  </a:moveTo>
                  <a:cubicBezTo>
                    <a:pt x="215" y="0"/>
                    <a:pt x="191" y="4"/>
                    <a:pt x="167" y="12"/>
                  </a:cubicBezTo>
                  <a:cubicBezTo>
                    <a:pt x="34" y="79"/>
                    <a:pt x="0" y="179"/>
                    <a:pt x="34" y="312"/>
                  </a:cubicBezTo>
                  <a:cubicBezTo>
                    <a:pt x="234" y="813"/>
                    <a:pt x="467" y="1246"/>
                    <a:pt x="668" y="1713"/>
                  </a:cubicBezTo>
                  <a:cubicBezTo>
                    <a:pt x="868" y="2180"/>
                    <a:pt x="1068" y="2614"/>
                    <a:pt x="1335" y="3081"/>
                  </a:cubicBezTo>
                  <a:cubicBezTo>
                    <a:pt x="1368" y="3148"/>
                    <a:pt x="1401" y="3148"/>
                    <a:pt x="1468" y="3148"/>
                  </a:cubicBezTo>
                  <a:cubicBezTo>
                    <a:pt x="1502" y="3081"/>
                    <a:pt x="1502" y="3048"/>
                    <a:pt x="1502" y="3014"/>
                  </a:cubicBezTo>
                  <a:cubicBezTo>
                    <a:pt x="1368" y="2514"/>
                    <a:pt x="1201" y="2014"/>
                    <a:pt x="1001" y="1547"/>
                  </a:cubicBezTo>
                  <a:cubicBezTo>
                    <a:pt x="801" y="1080"/>
                    <a:pt x="634" y="579"/>
                    <a:pt x="434" y="146"/>
                  </a:cubicBezTo>
                  <a:cubicBezTo>
                    <a:pt x="383" y="44"/>
                    <a:pt x="313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4963725" y="4140900"/>
              <a:ext cx="37550" cy="78425"/>
            </a:xfrm>
            <a:custGeom>
              <a:avLst/>
              <a:gdLst/>
              <a:ahLst/>
              <a:cxnLst/>
              <a:rect l="l" t="t" r="r" b="b"/>
              <a:pathLst>
                <a:path w="1502" h="3137" extrusionOk="0">
                  <a:moveTo>
                    <a:pt x="167" y="1"/>
                  </a:moveTo>
                  <a:cubicBezTo>
                    <a:pt x="33" y="101"/>
                    <a:pt x="0" y="168"/>
                    <a:pt x="33" y="301"/>
                  </a:cubicBezTo>
                  <a:cubicBezTo>
                    <a:pt x="234" y="801"/>
                    <a:pt x="467" y="1235"/>
                    <a:pt x="667" y="1702"/>
                  </a:cubicBezTo>
                  <a:cubicBezTo>
                    <a:pt x="867" y="2169"/>
                    <a:pt x="1068" y="2636"/>
                    <a:pt x="1334" y="3070"/>
                  </a:cubicBezTo>
                  <a:cubicBezTo>
                    <a:pt x="1368" y="3136"/>
                    <a:pt x="1401" y="3136"/>
                    <a:pt x="1468" y="3136"/>
                  </a:cubicBezTo>
                  <a:cubicBezTo>
                    <a:pt x="1501" y="3070"/>
                    <a:pt x="1501" y="3036"/>
                    <a:pt x="1501" y="3003"/>
                  </a:cubicBezTo>
                  <a:cubicBezTo>
                    <a:pt x="1368" y="2503"/>
                    <a:pt x="1201" y="2002"/>
                    <a:pt x="1001" y="1535"/>
                  </a:cubicBezTo>
                  <a:cubicBezTo>
                    <a:pt x="801" y="1102"/>
                    <a:pt x="634" y="601"/>
                    <a:pt x="434" y="134"/>
                  </a:cubicBezTo>
                  <a:cubicBezTo>
                    <a:pt x="367" y="34"/>
                    <a:pt x="267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010425" y="4116425"/>
              <a:ext cx="37550" cy="78700"/>
            </a:xfrm>
            <a:custGeom>
              <a:avLst/>
              <a:gdLst/>
              <a:ahLst/>
              <a:cxnLst/>
              <a:rect l="l" t="t" r="r" b="b"/>
              <a:pathLst>
                <a:path w="1502" h="3148" extrusionOk="0">
                  <a:moveTo>
                    <a:pt x="242" y="0"/>
                  </a:moveTo>
                  <a:cubicBezTo>
                    <a:pt x="216" y="0"/>
                    <a:pt x="191" y="5"/>
                    <a:pt x="167" y="12"/>
                  </a:cubicBezTo>
                  <a:cubicBezTo>
                    <a:pt x="33" y="112"/>
                    <a:pt x="0" y="179"/>
                    <a:pt x="33" y="313"/>
                  </a:cubicBezTo>
                  <a:cubicBezTo>
                    <a:pt x="267" y="813"/>
                    <a:pt x="467" y="1280"/>
                    <a:pt x="667" y="1714"/>
                  </a:cubicBezTo>
                  <a:cubicBezTo>
                    <a:pt x="867" y="2181"/>
                    <a:pt x="1101" y="2648"/>
                    <a:pt x="1334" y="3115"/>
                  </a:cubicBezTo>
                  <a:cubicBezTo>
                    <a:pt x="1368" y="3148"/>
                    <a:pt x="1434" y="3148"/>
                    <a:pt x="1468" y="3148"/>
                  </a:cubicBezTo>
                  <a:cubicBezTo>
                    <a:pt x="1501" y="3115"/>
                    <a:pt x="1501" y="3081"/>
                    <a:pt x="1501" y="3015"/>
                  </a:cubicBezTo>
                  <a:cubicBezTo>
                    <a:pt x="1368" y="2514"/>
                    <a:pt x="1234" y="2014"/>
                    <a:pt x="1001" y="1547"/>
                  </a:cubicBezTo>
                  <a:cubicBezTo>
                    <a:pt x="801" y="1113"/>
                    <a:pt x="634" y="613"/>
                    <a:pt x="434" y="146"/>
                  </a:cubicBezTo>
                  <a:cubicBezTo>
                    <a:pt x="408" y="44"/>
                    <a:pt x="324" y="0"/>
                    <a:pt x="2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052950" y="4098375"/>
              <a:ext cx="38375" cy="78425"/>
            </a:xfrm>
            <a:custGeom>
              <a:avLst/>
              <a:gdLst/>
              <a:ahLst/>
              <a:cxnLst/>
              <a:rect l="l" t="t" r="r" b="b"/>
              <a:pathLst>
                <a:path w="1535" h="3137" extrusionOk="0">
                  <a:moveTo>
                    <a:pt x="167" y="1"/>
                  </a:moveTo>
                  <a:cubicBezTo>
                    <a:pt x="67" y="67"/>
                    <a:pt x="0" y="167"/>
                    <a:pt x="67" y="301"/>
                  </a:cubicBezTo>
                  <a:cubicBezTo>
                    <a:pt x="267" y="801"/>
                    <a:pt x="467" y="1235"/>
                    <a:pt x="667" y="1702"/>
                  </a:cubicBezTo>
                  <a:cubicBezTo>
                    <a:pt x="901" y="2169"/>
                    <a:pt x="1101" y="2636"/>
                    <a:pt x="1335" y="3069"/>
                  </a:cubicBezTo>
                  <a:cubicBezTo>
                    <a:pt x="1401" y="3136"/>
                    <a:pt x="1435" y="3136"/>
                    <a:pt x="1468" y="3136"/>
                  </a:cubicBezTo>
                  <a:cubicBezTo>
                    <a:pt x="1535" y="3069"/>
                    <a:pt x="1535" y="3036"/>
                    <a:pt x="1535" y="3003"/>
                  </a:cubicBezTo>
                  <a:cubicBezTo>
                    <a:pt x="1401" y="2502"/>
                    <a:pt x="1235" y="2002"/>
                    <a:pt x="1034" y="1535"/>
                  </a:cubicBezTo>
                  <a:cubicBezTo>
                    <a:pt x="801" y="1068"/>
                    <a:pt x="634" y="568"/>
                    <a:pt x="434" y="134"/>
                  </a:cubicBezTo>
                  <a:cubicBezTo>
                    <a:pt x="401" y="34"/>
                    <a:pt x="267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496725" y="4540775"/>
              <a:ext cx="45050" cy="42750"/>
            </a:xfrm>
            <a:custGeom>
              <a:avLst/>
              <a:gdLst/>
              <a:ahLst/>
              <a:cxnLst/>
              <a:rect l="l" t="t" r="r" b="b"/>
              <a:pathLst>
                <a:path w="1802" h="1710" extrusionOk="0">
                  <a:moveTo>
                    <a:pt x="805" y="0"/>
                  </a:moveTo>
                  <a:cubicBezTo>
                    <a:pt x="715" y="0"/>
                    <a:pt x="624" y="16"/>
                    <a:pt x="534" y="51"/>
                  </a:cubicBezTo>
                  <a:cubicBezTo>
                    <a:pt x="167" y="217"/>
                    <a:pt x="0" y="718"/>
                    <a:pt x="200" y="1151"/>
                  </a:cubicBezTo>
                  <a:cubicBezTo>
                    <a:pt x="379" y="1509"/>
                    <a:pt x="675" y="1710"/>
                    <a:pt x="983" y="1710"/>
                  </a:cubicBezTo>
                  <a:cubicBezTo>
                    <a:pt x="1078" y="1710"/>
                    <a:pt x="1174" y="1691"/>
                    <a:pt x="1268" y="1652"/>
                  </a:cubicBezTo>
                  <a:cubicBezTo>
                    <a:pt x="1635" y="1485"/>
                    <a:pt x="1801" y="985"/>
                    <a:pt x="1601" y="551"/>
                  </a:cubicBezTo>
                  <a:cubicBezTo>
                    <a:pt x="1469" y="234"/>
                    <a:pt x="1148" y="0"/>
                    <a:pt x="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687675" y="4457375"/>
              <a:ext cx="45075" cy="42775"/>
            </a:xfrm>
            <a:custGeom>
              <a:avLst/>
              <a:gdLst/>
              <a:ahLst/>
              <a:cxnLst/>
              <a:rect l="l" t="t" r="r" b="b"/>
              <a:pathLst>
                <a:path w="1803" h="1711" extrusionOk="0">
                  <a:moveTo>
                    <a:pt x="772" y="0"/>
                  </a:moveTo>
                  <a:cubicBezTo>
                    <a:pt x="691" y="0"/>
                    <a:pt x="611" y="16"/>
                    <a:pt x="535" y="51"/>
                  </a:cubicBezTo>
                  <a:cubicBezTo>
                    <a:pt x="168" y="218"/>
                    <a:pt x="1" y="718"/>
                    <a:pt x="201" y="1152"/>
                  </a:cubicBezTo>
                  <a:cubicBezTo>
                    <a:pt x="354" y="1509"/>
                    <a:pt x="664" y="1710"/>
                    <a:pt x="965" y="1710"/>
                  </a:cubicBezTo>
                  <a:cubicBezTo>
                    <a:pt x="1057" y="1710"/>
                    <a:pt x="1149" y="1691"/>
                    <a:pt x="1235" y="1652"/>
                  </a:cubicBezTo>
                  <a:cubicBezTo>
                    <a:pt x="1635" y="1485"/>
                    <a:pt x="1802" y="985"/>
                    <a:pt x="1569" y="551"/>
                  </a:cubicBezTo>
                  <a:cubicBezTo>
                    <a:pt x="1410" y="234"/>
                    <a:pt x="1084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4562600" y="4496150"/>
              <a:ext cx="110100" cy="76800"/>
            </a:xfrm>
            <a:custGeom>
              <a:avLst/>
              <a:gdLst/>
              <a:ahLst/>
              <a:cxnLst/>
              <a:rect l="l" t="t" r="r" b="b"/>
              <a:pathLst>
                <a:path w="4404" h="3072" extrusionOk="0">
                  <a:moveTo>
                    <a:pt x="4170" y="1"/>
                  </a:moveTo>
                  <a:cubicBezTo>
                    <a:pt x="4070" y="1"/>
                    <a:pt x="4003" y="101"/>
                    <a:pt x="4003" y="168"/>
                  </a:cubicBezTo>
                  <a:cubicBezTo>
                    <a:pt x="4003" y="635"/>
                    <a:pt x="3870" y="1102"/>
                    <a:pt x="3670" y="1469"/>
                  </a:cubicBezTo>
                  <a:cubicBezTo>
                    <a:pt x="3469" y="1836"/>
                    <a:pt x="3136" y="2136"/>
                    <a:pt x="2702" y="2336"/>
                  </a:cubicBezTo>
                  <a:cubicBezTo>
                    <a:pt x="2462" y="2489"/>
                    <a:pt x="2179" y="2556"/>
                    <a:pt x="1900" y="2556"/>
                  </a:cubicBezTo>
                  <a:cubicBezTo>
                    <a:pt x="1752" y="2556"/>
                    <a:pt x="1606" y="2537"/>
                    <a:pt x="1468" y="2503"/>
                  </a:cubicBezTo>
                  <a:cubicBezTo>
                    <a:pt x="1034" y="2436"/>
                    <a:pt x="567" y="2236"/>
                    <a:pt x="234" y="1936"/>
                  </a:cubicBezTo>
                  <a:cubicBezTo>
                    <a:pt x="167" y="1902"/>
                    <a:pt x="134" y="1902"/>
                    <a:pt x="67" y="1902"/>
                  </a:cubicBezTo>
                  <a:cubicBezTo>
                    <a:pt x="0" y="1936"/>
                    <a:pt x="0" y="2002"/>
                    <a:pt x="34" y="2102"/>
                  </a:cubicBezTo>
                  <a:cubicBezTo>
                    <a:pt x="367" y="2503"/>
                    <a:pt x="801" y="2803"/>
                    <a:pt x="1335" y="2970"/>
                  </a:cubicBezTo>
                  <a:cubicBezTo>
                    <a:pt x="1550" y="3037"/>
                    <a:pt x="1776" y="3072"/>
                    <a:pt x="2002" y="3072"/>
                  </a:cubicBezTo>
                  <a:cubicBezTo>
                    <a:pt x="2336" y="3072"/>
                    <a:pt x="2670" y="2996"/>
                    <a:pt x="2969" y="2836"/>
                  </a:cubicBezTo>
                  <a:cubicBezTo>
                    <a:pt x="3469" y="2636"/>
                    <a:pt x="3870" y="2236"/>
                    <a:pt x="4137" y="1736"/>
                  </a:cubicBezTo>
                  <a:cubicBezTo>
                    <a:pt x="4370" y="1235"/>
                    <a:pt x="4403" y="668"/>
                    <a:pt x="4303" y="134"/>
                  </a:cubicBezTo>
                  <a:cubicBezTo>
                    <a:pt x="4303" y="68"/>
                    <a:pt x="4237" y="1"/>
                    <a:pt x="4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711025" y="4492800"/>
              <a:ext cx="103450" cy="78425"/>
            </a:xfrm>
            <a:custGeom>
              <a:avLst/>
              <a:gdLst/>
              <a:ahLst/>
              <a:cxnLst/>
              <a:rect l="l" t="t" r="r" b="b"/>
              <a:pathLst>
                <a:path w="4138" h="3137" extrusionOk="0">
                  <a:moveTo>
                    <a:pt x="2381" y="1"/>
                  </a:moveTo>
                  <a:cubicBezTo>
                    <a:pt x="2086" y="1"/>
                    <a:pt x="1774" y="65"/>
                    <a:pt x="1469" y="202"/>
                  </a:cubicBezTo>
                  <a:cubicBezTo>
                    <a:pt x="501" y="602"/>
                    <a:pt x="1" y="1569"/>
                    <a:pt x="368" y="2303"/>
                  </a:cubicBezTo>
                  <a:cubicBezTo>
                    <a:pt x="597" y="2830"/>
                    <a:pt x="1156" y="3137"/>
                    <a:pt x="1798" y="3137"/>
                  </a:cubicBezTo>
                  <a:cubicBezTo>
                    <a:pt x="2090" y="3137"/>
                    <a:pt x="2400" y="3073"/>
                    <a:pt x="2703" y="2937"/>
                  </a:cubicBezTo>
                  <a:cubicBezTo>
                    <a:pt x="3637" y="2537"/>
                    <a:pt x="4137" y="1569"/>
                    <a:pt x="3804" y="802"/>
                  </a:cubicBezTo>
                  <a:cubicBezTo>
                    <a:pt x="3575" y="300"/>
                    <a:pt x="3019" y="1"/>
                    <a:pt x="23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4475875" y="4605400"/>
              <a:ext cx="103425" cy="78400"/>
            </a:xfrm>
            <a:custGeom>
              <a:avLst/>
              <a:gdLst/>
              <a:ahLst/>
              <a:cxnLst/>
              <a:rect l="l" t="t" r="r" b="b"/>
              <a:pathLst>
                <a:path w="4137" h="3136" extrusionOk="0">
                  <a:moveTo>
                    <a:pt x="2380" y="0"/>
                  </a:moveTo>
                  <a:cubicBezTo>
                    <a:pt x="2086" y="0"/>
                    <a:pt x="1773" y="64"/>
                    <a:pt x="1468" y="201"/>
                  </a:cubicBezTo>
                  <a:cubicBezTo>
                    <a:pt x="501" y="601"/>
                    <a:pt x="0" y="1569"/>
                    <a:pt x="334" y="2302"/>
                  </a:cubicBezTo>
                  <a:cubicBezTo>
                    <a:pt x="563" y="2829"/>
                    <a:pt x="1122" y="3136"/>
                    <a:pt x="1763" y="3136"/>
                  </a:cubicBezTo>
                  <a:cubicBezTo>
                    <a:pt x="2056" y="3136"/>
                    <a:pt x="2366" y="3072"/>
                    <a:pt x="2669" y="2936"/>
                  </a:cubicBezTo>
                  <a:cubicBezTo>
                    <a:pt x="3636" y="2536"/>
                    <a:pt x="4136" y="1569"/>
                    <a:pt x="3803" y="801"/>
                  </a:cubicBezTo>
                  <a:cubicBezTo>
                    <a:pt x="3575" y="299"/>
                    <a:pt x="3019" y="0"/>
                    <a:pt x="2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3"/>
          <p:cNvSpPr/>
          <p:nvPr/>
        </p:nvSpPr>
        <p:spPr>
          <a:xfrm>
            <a:off x="862297" y="6571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3"/>
          <p:cNvSpPr/>
          <p:nvPr/>
        </p:nvSpPr>
        <p:spPr>
          <a:xfrm>
            <a:off x="1094988" y="47289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"/>
          <p:cNvSpPr/>
          <p:nvPr/>
        </p:nvSpPr>
        <p:spPr>
          <a:xfrm rot="-5400000">
            <a:off x="7108205" y="3166729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"/>
          <p:cNvSpPr/>
          <p:nvPr/>
        </p:nvSpPr>
        <p:spPr>
          <a:xfrm rot="7028957">
            <a:off x="8705824" y="4609783"/>
            <a:ext cx="313968" cy="363367"/>
          </a:xfrm>
          <a:custGeom>
            <a:avLst/>
            <a:gdLst/>
            <a:ahLst/>
            <a:cxnLst/>
            <a:rect l="l" t="t" r="r" b="b"/>
            <a:pathLst>
              <a:path w="12559" h="14535" extrusionOk="0">
                <a:moveTo>
                  <a:pt x="11221" y="0"/>
                </a:moveTo>
                <a:cubicBezTo>
                  <a:pt x="10880" y="0"/>
                  <a:pt x="10563" y="317"/>
                  <a:pt x="10791" y="727"/>
                </a:cubicBezTo>
                <a:cubicBezTo>
                  <a:pt x="10991" y="1061"/>
                  <a:pt x="11124" y="1394"/>
                  <a:pt x="11158" y="1761"/>
                </a:cubicBezTo>
                <a:cubicBezTo>
                  <a:pt x="11191" y="1895"/>
                  <a:pt x="11191" y="1995"/>
                  <a:pt x="11191" y="2161"/>
                </a:cubicBezTo>
                <a:cubicBezTo>
                  <a:pt x="11024" y="2095"/>
                  <a:pt x="10824" y="1995"/>
                  <a:pt x="10657" y="1928"/>
                </a:cubicBezTo>
                <a:lnTo>
                  <a:pt x="9490" y="1328"/>
                </a:lnTo>
                <a:cubicBezTo>
                  <a:pt x="9385" y="1281"/>
                  <a:pt x="9282" y="1260"/>
                  <a:pt x="9185" y="1260"/>
                </a:cubicBezTo>
                <a:cubicBezTo>
                  <a:pt x="8728" y="1260"/>
                  <a:pt x="8402" y="1733"/>
                  <a:pt x="8623" y="2228"/>
                </a:cubicBezTo>
                <a:cubicBezTo>
                  <a:pt x="8856" y="2729"/>
                  <a:pt x="9123" y="3229"/>
                  <a:pt x="9323" y="3729"/>
                </a:cubicBezTo>
                <a:lnTo>
                  <a:pt x="7822" y="2595"/>
                </a:lnTo>
                <a:cubicBezTo>
                  <a:pt x="7678" y="2490"/>
                  <a:pt x="7523" y="2442"/>
                  <a:pt x="7379" y="2442"/>
                </a:cubicBezTo>
                <a:cubicBezTo>
                  <a:pt x="7021" y="2442"/>
                  <a:pt x="6726" y="2734"/>
                  <a:pt x="6821" y="3162"/>
                </a:cubicBezTo>
                <a:cubicBezTo>
                  <a:pt x="6955" y="3963"/>
                  <a:pt x="7322" y="4663"/>
                  <a:pt x="7789" y="5397"/>
                </a:cubicBezTo>
                <a:cubicBezTo>
                  <a:pt x="7722" y="5330"/>
                  <a:pt x="7689" y="5297"/>
                  <a:pt x="7655" y="5230"/>
                </a:cubicBezTo>
                <a:cubicBezTo>
                  <a:pt x="6855" y="4330"/>
                  <a:pt x="6121" y="3429"/>
                  <a:pt x="5354" y="2495"/>
                </a:cubicBezTo>
                <a:cubicBezTo>
                  <a:pt x="5244" y="2359"/>
                  <a:pt x="5108" y="2301"/>
                  <a:pt x="4970" y="2301"/>
                </a:cubicBezTo>
                <a:cubicBezTo>
                  <a:pt x="4602" y="2301"/>
                  <a:pt x="4223" y="2707"/>
                  <a:pt x="4320" y="3095"/>
                </a:cubicBezTo>
                <a:cubicBezTo>
                  <a:pt x="4720" y="4630"/>
                  <a:pt x="5220" y="6131"/>
                  <a:pt x="5887" y="7599"/>
                </a:cubicBezTo>
                <a:cubicBezTo>
                  <a:pt x="6021" y="7832"/>
                  <a:pt x="6154" y="8132"/>
                  <a:pt x="6288" y="8399"/>
                </a:cubicBezTo>
                <a:cubicBezTo>
                  <a:pt x="6121" y="8166"/>
                  <a:pt x="5887" y="7932"/>
                  <a:pt x="5721" y="7732"/>
                </a:cubicBezTo>
                <a:cubicBezTo>
                  <a:pt x="5220" y="7132"/>
                  <a:pt x="4720" y="6498"/>
                  <a:pt x="4186" y="5931"/>
                </a:cubicBezTo>
                <a:cubicBezTo>
                  <a:pt x="3719" y="5364"/>
                  <a:pt x="3319" y="4797"/>
                  <a:pt x="2618" y="4530"/>
                </a:cubicBezTo>
                <a:cubicBezTo>
                  <a:pt x="2566" y="4515"/>
                  <a:pt x="2514" y="4508"/>
                  <a:pt x="2463" y="4508"/>
                </a:cubicBezTo>
                <a:cubicBezTo>
                  <a:pt x="2061" y="4508"/>
                  <a:pt x="1733" y="4942"/>
                  <a:pt x="1851" y="5297"/>
                </a:cubicBezTo>
                <a:cubicBezTo>
                  <a:pt x="2218" y="6831"/>
                  <a:pt x="2819" y="8333"/>
                  <a:pt x="3486" y="9800"/>
                </a:cubicBezTo>
                <a:cubicBezTo>
                  <a:pt x="3719" y="10334"/>
                  <a:pt x="3986" y="10834"/>
                  <a:pt x="4286" y="11401"/>
                </a:cubicBezTo>
                <a:cubicBezTo>
                  <a:pt x="4153" y="11235"/>
                  <a:pt x="3986" y="11101"/>
                  <a:pt x="3853" y="10934"/>
                </a:cubicBezTo>
                <a:cubicBezTo>
                  <a:pt x="3119" y="10034"/>
                  <a:pt x="2552" y="9066"/>
                  <a:pt x="1651" y="8333"/>
                </a:cubicBezTo>
                <a:cubicBezTo>
                  <a:pt x="1553" y="8262"/>
                  <a:pt x="1454" y="8232"/>
                  <a:pt x="1361" y="8232"/>
                </a:cubicBezTo>
                <a:cubicBezTo>
                  <a:pt x="1011" y="8232"/>
                  <a:pt x="731" y="8657"/>
                  <a:pt x="784" y="9000"/>
                </a:cubicBezTo>
                <a:cubicBezTo>
                  <a:pt x="1017" y="10334"/>
                  <a:pt x="1351" y="11635"/>
                  <a:pt x="1885" y="12902"/>
                </a:cubicBezTo>
                <a:cubicBezTo>
                  <a:pt x="1951" y="13003"/>
                  <a:pt x="2018" y="13269"/>
                  <a:pt x="2051" y="13436"/>
                </a:cubicBezTo>
                <a:cubicBezTo>
                  <a:pt x="1985" y="13403"/>
                  <a:pt x="1885" y="13303"/>
                  <a:pt x="1851" y="13269"/>
                </a:cubicBezTo>
                <a:cubicBezTo>
                  <a:pt x="1351" y="12836"/>
                  <a:pt x="984" y="12335"/>
                  <a:pt x="650" y="11768"/>
                </a:cubicBezTo>
                <a:cubicBezTo>
                  <a:pt x="589" y="11656"/>
                  <a:pt x="499" y="11609"/>
                  <a:pt x="409" y="11609"/>
                </a:cubicBezTo>
                <a:cubicBezTo>
                  <a:pt x="206" y="11609"/>
                  <a:pt x="1" y="11847"/>
                  <a:pt x="117" y="12102"/>
                </a:cubicBezTo>
                <a:cubicBezTo>
                  <a:pt x="484" y="12836"/>
                  <a:pt x="951" y="13603"/>
                  <a:pt x="1618" y="14137"/>
                </a:cubicBezTo>
                <a:cubicBezTo>
                  <a:pt x="1859" y="14341"/>
                  <a:pt x="2223" y="14534"/>
                  <a:pt x="2546" y="14534"/>
                </a:cubicBezTo>
                <a:cubicBezTo>
                  <a:pt x="2803" y="14534"/>
                  <a:pt x="3034" y="14411"/>
                  <a:pt x="3152" y="14070"/>
                </a:cubicBezTo>
                <a:cubicBezTo>
                  <a:pt x="3219" y="13736"/>
                  <a:pt x="3119" y="13436"/>
                  <a:pt x="3019" y="13103"/>
                </a:cubicBezTo>
                <a:cubicBezTo>
                  <a:pt x="2852" y="12602"/>
                  <a:pt x="2718" y="12102"/>
                  <a:pt x="2552" y="11602"/>
                </a:cubicBezTo>
                <a:cubicBezTo>
                  <a:pt x="2485" y="11335"/>
                  <a:pt x="2452" y="11135"/>
                  <a:pt x="2352" y="10901"/>
                </a:cubicBezTo>
                <a:lnTo>
                  <a:pt x="2352" y="10901"/>
                </a:lnTo>
                <a:cubicBezTo>
                  <a:pt x="2652" y="11268"/>
                  <a:pt x="2885" y="11635"/>
                  <a:pt x="3185" y="11968"/>
                </a:cubicBezTo>
                <a:cubicBezTo>
                  <a:pt x="3986" y="12902"/>
                  <a:pt x="4953" y="13603"/>
                  <a:pt x="5887" y="14303"/>
                </a:cubicBezTo>
                <a:cubicBezTo>
                  <a:pt x="5959" y="14361"/>
                  <a:pt x="6043" y="14386"/>
                  <a:pt x="6129" y="14386"/>
                </a:cubicBezTo>
                <a:cubicBezTo>
                  <a:pt x="6443" y="14386"/>
                  <a:pt x="6786" y="14051"/>
                  <a:pt x="6655" y="13736"/>
                </a:cubicBezTo>
                <a:cubicBezTo>
                  <a:pt x="6121" y="12302"/>
                  <a:pt x="5187" y="11001"/>
                  <a:pt x="4553" y="9600"/>
                </a:cubicBezTo>
                <a:cubicBezTo>
                  <a:pt x="4220" y="8833"/>
                  <a:pt x="3953" y="8066"/>
                  <a:pt x="3686" y="7265"/>
                </a:cubicBezTo>
                <a:lnTo>
                  <a:pt x="3686" y="7265"/>
                </a:lnTo>
                <a:lnTo>
                  <a:pt x="5053" y="8900"/>
                </a:lnTo>
                <a:cubicBezTo>
                  <a:pt x="6021" y="10000"/>
                  <a:pt x="6988" y="11135"/>
                  <a:pt x="7889" y="12235"/>
                </a:cubicBezTo>
                <a:cubicBezTo>
                  <a:pt x="8008" y="12354"/>
                  <a:pt x="8150" y="12406"/>
                  <a:pt x="8292" y="12406"/>
                </a:cubicBezTo>
                <a:cubicBezTo>
                  <a:pt x="8627" y="12406"/>
                  <a:pt x="8956" y="12120"/>
                  <a:pt x="8956" y="11768"/>
                </a:cubicBezTo>
                <a:cubicBezTo>
                  <a:pt x="8990" y="10968"/>
                  <a:pt x="8656" y="10301"/>
                  <a:pt x="8289" y="9633"/>
                </a:cubicBezTo>
                <a:cubicBezTo>
                  <a:pt x="7855" y="8933"/>
                  <a:pt x="7489" y="8166"/>
                  <a:pt x="7155" y="7432"/>
                </a:cubicBezTo>
                <a:cubicBezTo>
                  <a:pt x="6855" y="6831"/>
                  <a:pt x="6655" y="6231"/>
                  <a:pt x="6388" y="5631"/>
                </a:cubicBezTo>
                <a:lnTo>
                  <a:pt x="6388" y="5631"/>
                </a:lnTo>
                <a:cubicBezTo>
                  <a:pt x="6555" y="5797"/>
                  <a:pt x="6721" y="5998"/>
                  <a:pt x="6855" y="6164"/>
                </a:cubicBezTo>
                <a:cubicBezTo>
                  <a:pt x="7622" y="6998"/>
                  <a:pt x="8322" y="7966"/>
                  <a:pt x="9357" y="8466"/>
                </a:cubicBezTo>
                <a:cubicBezTo>
                  <a:pt x="9442" y="8505"/>
                  <a:pt x="9541" y="8524"/>
                  <a:pt x="9643" y="8524"/>
                </a:cubicBezTo>
                <a:cubicBezTo>
                  <a:pt x="9980" y="8524"/>
                  <a:pt x="10342" y="8316"/>
                  <a:pt x="10291" y="7932"/>
                </a:cubicBezTo>
                <a:cubicBezTo>
                  <a:pt x="10157" y="6965"/>
                  <a:pt x="9723" y="6131"/>
                  <a:pt x="9190" y="5297"/>
                </a:cubicBezTo>
                <a:lnTo>
                  <a:pt x="8956" y="4930"/>
                </a:lnTo>
                <a:lnTo>
                  <a:pt x="8956" y="4930"/>
                </a:lnTo>
                <a:cubicBezTo>
                  <a:pt x="9290" y="5164"/>
                  <a:pt x="9657" y="5464"/>
                  <a:pt x="9990" y="5731"/>
                </a:cubicBezTo>
                <a:cubicBezTo>
                  <a:pt x="10127" y="5822"/>
                  <a:pt x="10291" y="5878"/>
                  <a:pt x="10452" y="5878"/>
                </a:cubicBezTo>
                <a:cubicBezTo>
                  <a:pt x="10644" y="5878"/>
                  <a:pt x="10830" y="5797"/>
                  <a:pt x="10958" y="5597"/>
                </a:cubicBezTo>
                <a:cubicBezTo>
                  <a:pt x="11291" y="4897"/>
                  <a:pt x="10991" y="4330"/>
                  <a:pt x="10691" y="3663"/>
                </a:cubicBezTo>
                <a:cubicBezTo>
                  <a:pt x="10624" y="3496"/>
                  <a:pt x="10524" y="3362"/>
                  <a:pt x="10491" y="3196"/>
                </a:cubicBezTo>
                <a:lnTo>
                  <a:pt x="10491" y="3196"/>
                </a:lnTo>
                <a:cubicBezTo>
                  <a:pt x="10557" y="3262"/>
                  <a:pt x="10624" y="3296"/>
                  <a:pt x="10691" y="3329"/>
                </a:cubicBezTo>
                <a:cubicBezTo>
                  <a:pt x="10982" y="3495"/>
                  <a:pt x="11338" y="3688"/>
                  <a:pt x="11662" y="3688"/>
                </a:cubicBezTo>
                <a:cubicBezTo>
                  <a:pt x="11857" y="3688"/>
                  <a:pt x="12041" y="3617"/>
                  <a:pt x="12192" y="3429"/>
                </a:cubicBezTo>
                <a:cubicBezTo>
                  <a:pt x="12559" y="2995"/>
                  <a:pt x="12492" y="2328"/>
                  <a:pt x="12392" y="1828"/>
                </a:cubicBezTo>
                <a:cubicBezTo>
                  <a:pt x="12325" y="1261"/>
                  <a:pt x="12025" y="660"/>
                  <a:pt x="11658" y="227"/>
                </a:cubicBezTo>
                <a:cubicBezTo>
                  <a:pt x="11542" y="68"/>
                  <a:pt x="11379" y="0"/>
                  <a:pt x="112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616500" y="1197300"/>
            <a:ext cx="795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4"/>
          <p:cNvSpPr/>
          <p:nvPr/>
        </p:nvSpPr>
        <p:spPr>
          <a:xfrm rot="-5400000">
            <a:off x="7207952" y="59925"/>
            <a:ext cx="1994293" cy="1877798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4"/>
          <p:cNvGrpSpPr/>
          <p:nvPr/>
        </p:nvGrpSpPr>
        <p:grpSpPr>
          <a:xfrm>
            <a:off x="7055419" y="360481"/>
            <a:ext cx="734917" cy="808846"/>
            <a:chOff x="5571650" y="2059975"/>
            <a:chExt cx="445350" cy="490150"/>
          </a:xfrm>
        </p:grpSpPr>
        <p:sp>
          <p:nvSpPr>
            <p:cNvPr id="99" name="Google Shape;99;p4"/>
            <p:cNvSpPr/>
            <p:nvPr/>
          </p:nvSpPr>
          <p:spPr>
            <a:xfrm>
              <a:off x="5571650" y="2059975"/>
              <a:ext cx="445350" cy="490150"/>
            </a:xfrm>
            <a:custGeom>
              <a:avLst/>
              <a:gdLst/>
              <a:ahLst/>
              <a:cxnLst/>
              <a:rect l="l" t="t" r="r" b="b"/>
              <a:pathLst>
                <a:path w="17814" h="19606" extrusionOk="0">
                  <a:moveTo>
                    <a:pt x="11439" y="1"/>
                  </a:moveTo>
                  <a:cubicBezTo>
                    <a:pt x="9178" y="1"/>
                    <a:pt x="1533" y="1745"/>
                    <a:pt x="734" y="3214"/>
                  </a:cubicBezTo>
                  <a:cubicBezTo>
                    <a:pt x="201" y="4181"/>
                    <a:pt x="0" y="7884"/>
                    <a:pt x="701" y="8951"/>
                  </a:cubicBezTo>
                  <a:cubicBezTo>
                    <a:pt x="701" y="8951"/>
                    <a:pt x="990" y="8896"/>
                    <a:pt x="1415" y="8896"/>
                  </a:cubicBezTo>
                  <a:cubicBezTo>
                    <a:pt x="2352" y="8896"/>
                    <a:pt x="3951" y="9165"/>
                    <a:pt x="4570" y="10886"/>
                  </a:cubicBezTo>
                  <a:cubicBezTo>
                    <a:pt x="5871" y="14522"/>
                    <a:pt x="2836" y="15990"/>
                    <a:pt x="2836" y="15990"/>
                  </a:cubicBezTo>
                  <a:cubicBezTo>
                    <a:pt x="2669" y="17190"/>
                    <a:pt x="3403" y="19259"/>
                    <a:pt x="4404" y="19559"/>
                  </a:cubicBezTo>
                  <a:cubicBezTo>
                    <a:pt x="4525" y="19591"/>
                    <a:pt x="4688" y="19605"/>
                    <a:pt x="4881" y="19605"/>
                  </a:cubicBezTo>
                  <a:cubicBezTo>
                    <a:pt x="6278" y="19605"/>
                    <a:pt x="9240" y="18858"/>
                    <a:pt x="9240" y="18858"/>
                  </a:cubicBezTo>
                  <a:cubicBezTo>
                    <a:pt x="9240" y="18858"/>
                    <a:pt x="7839" y="10619"/>
                    <a:pt x="7072" y="7550"/>
                  </a:cubicBezTo>
                  <a:cubicBezTo>
                    <a:pt x="6443" y="4793"/>
                    <a:pt x="6217" y="2628"/>
                    <a:pt x="7412" y="2628"/>
                  </a:cubicBezTo>
                  <a:cubicBezTo>
                    <a:pt x="7547" y="2628"/>
                    <a:pt x="7700" y="2656"/>
                    <a:pt x="7873" y="2713"/>
                  </a:cubicBezTo>
                  <a:cubicBezTo>
                    <a:pt x="10141" y="3481"/>
                    <a:pt x="11375" y="10953"/>
                    <a:pt x="13010" y="17691"/>
                  </a:cubicBezTo>
                  <a:cubicBezTo>
                    <a:pt x="13051" y="17703"/>
                    <a:pt x="13110" y="17708"/>
                    <a:pt x="13185" y="17708"/>
                  </a:cubicBezTo>
                  <a:cubicBezTo>
                    <a:pt x="13964" y="17708"/>
                    <a:pt x="16410" y="17082"/>
                    <a:pt x="17079" y="15956"/>
                  </a:cubicBezTo>
                  <a:cubicBezTo>
                    <a:pt x="17813" y="14689"/>
                    <a:pt x="16846" y="11920"/>
                    <a:pt x="16179" y="11220"/>
                  </a:cubicBezTo>
                  <a:cubicBezTo>
                    <a:pt x="16179" y="11220"/>
                    <a:pt x="15802" y="11322"/>
                    <a:pt x="15286" y="11322"/>
                  </a:cubicBezTo>
                  <a:cubicBezTo>
                    <a:pt x="14362" y="11322"/>
                    <a:pt x="12992" y="10993"/>
                    <a:pt x="12543" y="9151"/>
                  </a:cubicBezTo>
                  <a:cubicBezTo>
                    <a:pt x="11842" y="6383"/>
                    <a:pt x="14711" y="4848"/>
                    <a:pt x="14711" y="4848"/>
                  </a:cubicBezTo>
                  <a:cubicBezTo>
                    <a:pt x="14578" y="3881"/>
                    <a:pt x="13377" y="145"/>
                    <a:pt x="11709" y="12"/>
                  </a:cubicBezTo>
                  <a:cubicBezTo>
                    <a:pt x="11630" y="4"/>
                    <a:pt x="11540" y="1"/>
                    <a:pt x="11439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866850" y="2180325"/>
              <a:ext cx="109275" cy="162675"/>
            </a:xfrm>
            <a:custGeom>
              <a:avLst/>
              <a:gdLst/>
              <a:ahLst/>
              <a:cxnLst/>
              <a:rect l="l" t="t" r="r" b="b"/>
              <a:pathLst>
                <a:path w="4371" h="6507" extrusionOk="0">
                  <a:moveTo>
                    <a:pt x="2870" y="1"/>
                  </a:moveTo>
                  <a:lnTo>
                    <a:pt x="2870" y="1"/>
                  </a:lnTo>
                  <a:cubicBezTo>
                    <a:pt x="2869" y="1"/>
                    <a:pt x="1" y="1536"/>
                    <a:pt x="701" y="4304"/>
                  </a:cubicBezTo>
                  <a:cubicBezTo>
                    <a:pt x="1174" y="6174"/>
                    <a:pt x="2562" y="6507"/>
                    <a:pt x="3488" y="6507"/>
                  </a:cubicBezTo>
                  <a:cubicBezTo>
                    <a:pt x="4000" y="6507"/>
                    <a:pt x="4371" y="6406"/>
                    <a:pt x="4371" y="6406"/>
                  </a:cubicBezTo>
                  <a:cubicBezTo>
                    <a:pt x="3704" y="5738"/>
                    <a:pt x="2269" y="6172"/>
                    <a:pt x="2002" y="3704"/>
                  </a:cubicBezTo>
                  <a:cubicBezTo>
                    <a:pt x="1769" y="2069"/>
                    <a:pt x="2903" y="435"/>
                    <a:pt x="2870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726050" y="2125875"/>
              <a:ext cx="170025" cy="405575"/>
            </a:xfrm>
            <a:custGeom>
              <a:avLst/>
              <a:gdLst/>
              <a:ahLst/>
              <a:cxnLst/>
              <a:rect l="l" t="t" r="r" b="b"/>
              <a:pathLst>
                <a:path w="6801" h="16223" extrusionOk="0">
                  <a:moveTo>
                    <a:pt x="1218" y="0"/>
                  </a:moveTo>
                  <a:cubicBezTo>
                    <a:pt x="0" y="0"/>
                    <a:pt x="201" y="2145"/>
                    <a:pt x="863" y="4914"/>
                  </a:cubicBezTo>
                  <a:cubicBezTo>
                    <a:pt x="1563" y="7950"/>
                    <a:pt x="3031" y="16222"/>
                    <a:pt x="3031" y="16222"/>
                  </a:cubicBezTo>
                  <a:cubicBezTo>
                    <a:pt x="3031" y="16222"/>
                    <a:pt x="3365" y="15388"/>
                    <a:pt x="4132" y="15122"/>
                  </a:cubicBezTo>
                  <a:cubicBezTo>
                    <a:pt x="4397" y="15055"/>
                    <a:pt x="4939" y="14887"/>
                    <a:pt x="5634" y="14887"/>
                  </a:cubicBezTo>
                  <a:cubicBezTo>
                    <a:pt x="5989" y="14887"/>
                    <a:pt x="6383" y="14931"/>
                    <a:pt x="6800" y="15055"/>
                  </a:cubicBezTo>
                  <a:cubicBezTo>
                    <a:pt x="5166" y="8317"/>
                    <a:pt x="3965" y="845"/>
                    <a:pt x="1663" y="77"/>
                  </a:cubicBezTo>
                  <a:cubicBezTo>
                    <a:pt x="1497" y="25"/>
                    <a:pt x="1349" y="0"/>
                    <a:pt x="1218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587500" y="2280575"/>
              <a:ext cx="130950" cy="178325"/>
            </a:xfrm>
            <a:custGeom>
              <a:avLst/>
              <a:gdLst/>
              <a:ahLst/>
              <a:cxnLst/>
              <a:rect l="l" t="t" r="r" b="b"/>
              <a:pathLst>
                <a:path w="5238" h="7133" extrusionOk="0">
                  <a:moveTo>
                    <a:pt x="617" y="1"/>
                  </a:moveTo>
                  <a:cubicBezTo>
                    <a:pt x="295" y="1"/>
                    <a:pt x="68" y="29"/>
                    <a:pt x="13" y="29"/>
                  </a:cubicBezTo>
                  <a:cubicBezTo>
                    <a:pt x="6" y="29"/>
                    <a:pt x="1" y="28"/>
                    <a:pt x="0" y="27"/>
                  </a:cubicBezTo>
                  <a:lnTo>
                    <a:pt x="0" y="27"/>
                  </a:lnTo>
                  <a:cubicBezTo>
                    <a:pt x="67" y="161"/>
                    <a:pt x="167" y="227"/>
                    <a:pt x="234" y="294"/>
                  </a:cubicBezTo>
                  <a:cubicBezTo>
                    <a:pt x="1234" y="794"/>
                    <a:pt x="1668" y="995"/>
                    <a:pt x="2402" y="2963"/>
                  </a:cubicBezTo>
                  <a:cubicBezTo>
                    <a:pt x="2936" y="4397"/>
                    <a:pt x="2335" y="5865"/>
                    <a:pt x="2168" y="7132"/>
                  </a:cubicBezTo>
                  <a:cubicBezTo>
                    <a:pt x="2168" y="7132"/>
                    <a:pt x="5237" y="5665"/>
                    <a:pt x="3903" y="2029"/>
                  </a:cubicBezTo>
                  <a:cubicBezTo>
                    <a:pt x="3256" y="232"/>
                    <a:pt x="1543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808475" y="2290425"/>
              <a:ext cx="33400" cy="33375"/>
            </a:xfrm>
            <a:custGeom>
              <a:avLst/>
              <a:gdLst/>
              <a:ahLst/>
              <a:cxnLst/>
              <a:rect l="l" t="t" r="r" b="b"/>
              <a:pathLst>
                <a:path w="1336" h="1335" extrusionOk="0">
                  <a:moveTo>
                    <a:pt x="701" y="0"/>
                  </a:moveTo>
                  <a:cubicBezTo>
                    <a:pt x="601" y="0"/>
                    <a:pt x="535" y="0"/>
                    <a:pt x="435" y="33"/>
                  </a:cubicBezTo>
                  <a:cubicBezTo>
                    <a:pt x="368" y="100"/>
                    <a:pt x="268" y="134"/>
                    <a:pt x="234" y="167"/>
                  </a:cubicBezTo>
                  <a:cubicBezTo>
                    <a:pt x="168" y="200"/>
                    <a:pt x="101" y="300"/>
                    <a:pt x="68" y="400"/>
                  </a:cubicBezTo>
                  <a:cubicBezTo>
                    <a:pt x="34" y="467"/>
                    <a:pt x="1" y="567"/>
                    <a:pt x="1" y="634"/>
                  </a:cubicBezTo>
                  <a:lnTo>
                    <a:pt x="1" y="801"/>
                  </a:lnTo>
                  <a:cubicBezTo>
                    <a:pt x="34" y="934"/>
                    <a:pt x="68" y="1001"/>
                    <a:pt x="168" y="1101"/>
                  </a:cubicBezTo>
                  <a:lnTo>
                    <a:pt x="268" y="1234"/>
                  </a:lnTo>
                  <a:cubicBezTo>
                    <a:pt x="368" y="1301"/>
                    <a:pt x="501" y="1334"/>
                    <a:pt x="601" y="1334"/>
                  </a:cubicBezTo>
                  <a:cubicBezTo>
                    <a:pt x="701" y="1334"/>
                    <a:pt x="768" y="1334"/>
                    <a:pt x="868" y="1301"/>
                  </a:cubicBezTo>
                  <a:cubicBezTo>
                    <a:pt x="935" y="1268"/>
                    <a:pt x="1035" y="1234"/>
                    <a:pt x="1068" y="1168"/>
                  </a:cubicBezTo>
                  <a:cubicBezTo>
                    <a:pt x="1168" y="1134"/>
                    <a:pt x="1202" y="1034"/>
                    <a:pt x="1235" y="967"/>
                  </a:cubicBezTo>
                  <a:cubicBezTo>
                    <a:pt x="1268" y="901"/>
                    <a:pt x="1335" y="801"/>
                    <a:pt x="1335" y="734"/>
                  </a:cubicBezTo>
                  <a:lnTo>
                    <a:pt x="1335" y="567"/>
                  </a:lnTo>
                  <a:cubicBezTo>
                    <a:pt x="1268" y="434"/>
                    <a:pt x="1235" y="334"/>
                    <a:pt x="1168" y="267"/>
                  </a:cubicBezTo>
                  <a:lnTo>
                    <a:pt x="1035" y="134"/>
                  </a:lnTo>
                  <a:cubicBezTo>
                    <a:pt x="935" y="67"/>
                    <a:pt x="835" y="0"/>
                    <a:pt x="7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604180" y="2176896"/>
              <a:ext cx="20961" cy="22000"/>
            </a:xfrm>
            <a:custGeom>
              <a:avLst/>
              <a:gdLst/>
              <a:ahLst/>
              <a:cxnLst/>
              <a:rect l="l" t="t" r="r" b="b"/>
              <a:pathLst>
                <a:path w="768" h="806" extrusionOk="0">
                  <a:moveTo>
                    <a:pt x="350" y="0"/>
                  </a:moveTo>
                  <a:cubicBezTo>
                    <a:pt x="173" y="0"/>
                    <a:pt x="31" y="158"/>
                    <a:pt x="0" y="371"/>
                  </a:cubicBezTo>
                  <a:cubicBezTo>
                    <a:pt x="0" y="605"/>
                    <a:pt x="134" y="805"/>
                    <a:pt x="367" y="805"/>
                  </a:cubicBezTo>
                  <a:cubicBezTo>
                    <a:pt x="567" y="805"/>
                    <a:pt x="768" y="638"/>
                    <a:pt x="768" y="438"/>
                  </a:cubicBezTo>
                  <a:cubicBezTo>
                    <a:pt x="768" y="205"/>
                    <a:pt x="601" y="5"/>
                    <a:pt x="401" y="5"/>
                  </a:cubicBezTo>
                  <a:cubicBezTo>
                    <a:pt x="384" y="2"/>
                    <a:pt x="367" y="0"/>
                    <a:pt x="3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5691567" y="2181564"/>
              <a:ext cx="21889" cy="21863"/>
            </a:xfrm>
            <a:custGeom>
              <a:avLst/>
              <a:gdLst/>
              <a:ahLst/>
              <a:cxnLst/>
              <a:rect l="l" t="t" r="r" b="b"/>
              <a:pathLst>
                <a:path w="802" h="801" extrusionOk="0">
                  <a:moveTo>
                    <a:pt x="401" y="0"/>
                  </a:moveTo>
                  <a:cubicBezTo>
                    <a:pt x="201" y="0"/>
                    <a:pt x="34" y="167"/>
                    <a:pt x="1" y="367"/>
                  </a:cubicBezTo>
                  <a:cubicBezTo>
                    <a:pt x="1" y="601"/>
                    <a:pt x="167" y="801"/>
                    <a:pt x="368" y="801"/>
                  </a:cubicBezTo>
                  <a:cubicBezTo>
                    <a:pt x="568" y="801"/>
                    <a:pt x="801" y="634"/>
                    <a:pt x="801" y="434"/>
                  </a:cubicBezTo>
                  <a:cubicBezTo>
                    <a:pt x="801" y="200"/>
                    <a:pt x="634" y="0"/>
                    <a:pt x="4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633300" y="2210140"/>
              <a:ext cx="49208" cy="23337"/>
            </a:xfrm>
            <a:custGeom>
              <a:avLst/>
              <a:gdLst/>
              <a:ahLst/>
              <a:cxnLst/>
              <a:rect l="l" t="t" r="r" b="b"/>
              <a:pathLst>
                <a:path w="1803" h="855" extrusionOk="0">
                  <a:moveTo>
                    <a:pt x="187" y="1"/>
                  </a:moveTo>
                  <a:cubicBezTo>
                    <a:pt x="174" y="1"/>
                    <a:pt x="159" y="9"/>
                    <a:pt x="134" y="21"/>
                  </a:cubicBezTo>
                  <a:cubicBezTo>
                    <a:pt x="101" y="21"/>
                    <a:pt x="34" y="87"/>
                    <a:pt x="34" y="121"/>
                  </a:cubicBezTo>
                  <a:cubicBezTo>
                    <a:pt x="1" y="321"/>
                    <a:pt x="134" y="521"/>
                    <a:pt x="301" y="655"/>
                  </a:cubicBezTo>
                  <a:cubicBezTo>
                    <a:pt x="501" y="788"/>
                    <a:pt x="668" y="855"/>
                    <a:pt x="868" y="855"/>
                  </a:cubicBezTo>
                  <a:cubicBezTo>
                    <a:pt x="1035" y="855"/>
                    <a:pt x="1302" y="821"/>
                    <a:pt x="1469" y="688"/>
                  </a:cubicBezTo>
                  <a:cubicBezTo>
                    <a:pt x="1635" y="588"/>
                    <a:pt x="1769" y="421"/>
                    <a:pt x="1802" y="188"/>
                  </a:cubicBezTo>
                  <a:cubicBezTo>
                    <a:pt x="1802" y="154"/>
                    <a:pt x="1802" y="154"/>
                    <a:pt x="1769" y="121"/>
                  </a:cubicBezTo>
                  <a:cubicBezTo>
                    <a:pt x="1735" y="104"/>
                    <a:pt x="1710" y="96"/>
                    <a:pt x="1690" y="96"/>
                  </a:cubicBezTo>
                  <a:cubicBezTo>
                    <a:pt x="1669" y="96"/>
                    <a:pt x="1652" y="104"/>
                    <a:pt x="1635" y="121"/>
                  </a:cubicBezTo>
                  <a:cubicBezTo>
                    <a:pt x="1535" y="254"/>
                    <a:pt x="1435" y="321"/>
                    <a:pt x="1302" y="388"/>
                  </a:cubicBezTo>
                  <a:cubicBezTo>
                    <a:pt x="1168" y="421"/>
                    <a:pt x="1035" y="421"/>
                    <a:pt x="935" y="421"/>
                  </a:cubicBezTo>
                  <a:cubicBezTo>
                    <a:pt x="801" y="421"/>
                    <a:pt x="668" y="388"/>
                    <a:pt x="535" y="321"/>
                  </a:cubicBezTo>
                  <a:cubicBezTo>
                    <a:pt x="434" y="288"/>
                    <a:pt x="334" y="221"/>
                    <a:pt x="268" y="87"/>
                  </a:cubicBezTo>
                  <a:cubicBezTo>
                    <a:pt x="225" y="24"/>
                    <a:pt x="210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/>
          <p:nvPr/>
        </p:nvSpPr>
        <p:spPr>
          <a:xfrm>
            <a:off x="8629500" y="2089950"/>
            <a:ext cx="291900" cy="282050"/>
          </a:xfrm>
          <a:custGeom>
            <a:avLst/>
            <a:gdLst/>
            <a:ahLst/>
            <a:cxnLst/>
            <a:rect l="l" t="t" r="r" b="b"/>
            <a:pathLst>
              <a:path w="11676" h="11282" extrusionOk="0">
                <a:moveTo>
                  <a:pt x="6805" y="2948"/>
                </a:moveTo>
                <a:cubicBezTo>
                  <a:pt x="6738" y="3081"/>
                  <a:pt x="6571" y="3148"/>
                  <a:pt x="6438" y="3248"/>
                </a:cubicBezTo>
                <a:cubicBezTo>
                  <a:pt x="6038" y="3548"/>
                  <a:pt x="5637" y="3715"/>
                  <a:pt x="5204" y="3882"/>
                </a:cubicBezTo>
                <a:cubicBezTo>
                  <a:pt x="4770" y="4048"/>
                  <a:pt x="4270" y="4149"/>
                  <a:pt x="3803" y="4249"/>
                </a:cubicBezTo>
                <a:cubicBezTo>
                  <a:pt x="4103" y="4082"/>
                  <a:pt x="4370" y="3882"/>
                  <a:pt x="4670" y="3748"/>
                </a:cubicBezTo>
                <a:cubicBezTo>
                  <a:pt x="5271" y="3415"/>
                  <a:pt x="5904" y="3081"/>
                  <a:pt x="6538" y="2948"/>
                </a:cubicBezTo>
                <a:close/>
                <a:moveTo>
                  <a:pt x="10737" y="4369"/>
                </a:moveTo>
                <a:cubicBezTo>
                  <a:pt x="10768" y="4369"/>
                  <a:pt x="10760" y="4389"/>
                  <a:pt x="10741" y="4482"/>
                </a:cubicBezTo>
                <a:cubicBezTo>
                  <a:pt x="10641" y="4782"/>
                  <a:pt x="10141" y="5149"/>
                  <a:pt x="9907" y="5383"/>
                </a:cubicBezTo>
                <a:cubicBezTo>
                  <a:pt x="9273" y="5916"/>
                  <a:pt x="8606" y="6383"/>
                  <a:pt x="7839" y="6784"/>
                </a:cubicBezTo>
                <a:cubicBezTo>
                  <a:pt x="7139" y="7151"/>
                  <a:pt x="6405" y="7484"/>
                  <a:pt x="5637" y="7751"/>
                </a:cubicBezTo>
                <a:cubicBezTo>
                  <a:pt x="5838" y="7451"/>
                  <a:pt x="6138" y="7217"/>
                  <a:pt x="6305" y="7051"/>
                </a:cubicBezTo>
                <a:cubicBezTo>
                  <a:pt x="7339" y="5950"/>
                  <a:pt x="8606" y="5083"/>
                  <a:pt x="9974" y="4582"/>
                </a:cubicBezTo>
                <a:cubicBezTo>
                  <a:pt x="10141" y="4549"/>
                  <a:pt x="10408" y="4415"/>
                  <a:pt x="10574" y="4382"/>
                </a:cubicBezTo>
                <a:cubicBezTo>
                  <a:pt x="10663" y="4382"/>
                  <a:pt x="10713" y="4369"/>
                  <a:pt x="10737" y="4369"/>
                </a:cubicBezTo>
                <a:close/>
                <a:moveTo>
                  <a:pt x="5436" y="1"/>
                </a:moveTo>
                <a:cubicBezTo>
                  <a:pt x="5405" y="1"/>
                  <a:pt x="5372" y="4"/>
                  <a:pt x="5337" y="12"/>
                </a:cubicBezTo>
                <a:cubicBezTo>
                  <a:pt x="3469" y="513"/>
                  <a:pt x="1168" y="1780"/>
                  <a:pt x="367" y="3648"/>
                </a:cubicBezTo>
                <a:cubicBezTo>
                  <a:pt x="33" y="4415"/>
                  <a:pt x="334" y="5149"/>
                  <a:pt x="1101" y="5416"/>
                </a:cubicBezTo>
                <a:cubicBezTo>
                  <a:pt x="601" y="5983"/>
                  <a:pt x="167" y="6650"/>
                  <a:pt x="100" y="7418"/>
                </a:cubicBezTo>
                <a:cubicBezTo>
                  <a:pt x="0" y="8285"/>
                  <a:pt x="467" y="8985"/>
                  <a:pt x="1301" y="9319"/>
                </a:cubicBezTo>
                <a:cubicBezTo>
                  <a:pt x="1659" y="9457"/>
                  <a:pt x="2040" y="9509"/>
                  <a:pt x="2425" y="9509"/>
                </a:cubicBezTo>
                <a:cubicBezTo>
                  <a:pt x="2972" y="9509"/>
                  <a:pt x="3527" y="9403"/>
                  <a:pt x="4036" y="9286"/>
                </a:cubicBezTo>
                <a:cubicBezTo>
                  <a:pt x="4103" y="9286"/>
                  <a:pt x="4136" y="9252"/>
                  <a:pt x="4203" y="9252"/>
                </a:cubicBezTo>
                <a:cubicBezTo>
                  <a:pt x="4303" y="9652"/>
                  <a:pt x="4537" y="10086"/>
                  <a:pt x="5070" y="10453"/>
                </a:cubicBezTo>
                <a:cubicBezTo>
                  <a:pt x="5857" y="11019"/>
                  <a:pt x="6836" y="11281"/>
                  <a:pt x="7823" y="11281"/>
                </a:cubicBezTo>
                <a:cubicBezTo>
                  <a:pt x="8929" y="11281"/>
                  <a:pt x="10044" y="10952"/>
                  <a:pt x="10908" y="10353"/>
                </a:cubicBezTo>
                <a:cubicBezTo>
                  <a:pt x="11288" y="10002"/>
                  <a:pt x="10950" y="9522"/>
                  <a:pt x="10614" y="9522"/>
                </a:cubicBezTo>
                <a:cubicBezTo>
                  <a:pt x="10566" y="9522"/>
                  <a:pt x="10519" y="9532"/>
                  <a:pt x="10474" y="9552"/>
                </a:cubicBezTo>
                <a:cubicBezTo>
                  <a:pt x="9697" y="9876"/>
                  <a:pt x="8864" y="10074"/>
                  <a:pt x="8020" y="10074"/>
                </a:cubicBezTo>
                <a:cubicBezTo>
                  <a:pt x="7560" y="10074"/>
                  <a:pt x="7097" y="10015"/>
                  <a:pt x="6638" y="9886"/>
                </a:cubicBezTo>
                <a:cubicBezTo>
                  <a:pt x="6138" y="9719"/>
                  <a:pt x="5337" y="9452"/>
                  <a:pt x="5204" y="8885"/>
                </a:cubicBezTo>
                <a:lnTo>
                  <a:pt x="5204" y="8819"/>
                </a:lnTo>
                <a:cubicBezTo>
                  <a:pt x="5871" y="8618"/>
                  <a:pt x="6505" y="8385"/>
                  <a:pt x="7172" y="8118"/>
                </a:cubicBezTo>
                <a:cubicBezTo>
                  <a:pt x="8173" y="7718"/>
                  <a:pt x="9173" y="7151"/>
                  <a:pt x="10007" y="6450"/>
                </a:cubicBezTo>
                <a:cubicBezTo>
                  <a:pt x="10408" y="6117"/>
                  <a:pt x="10708" y="5783"/>
                  <a:pt x="11041" y="5383"/>
                </a:cubicBezTo>
                <a:cubicBezTo>
                  <a:pt x="11308" y="5049"/>
                  <a:pt x="11675" y="4616"/>
                  <a:pt x="11608" y="4215"/>
                </a:cubicBezTo>
                <a:cubicBezTo>
                  <a:pt x="11531" y="3765"/>
                  <a:pt x="11215" y="3594"/>
                  <a:pt x="10779" y="3594"/>
                </a:cubicBezTo>
                <a:cubicBezTo>
                  <a:pt x="9534" y="3594"/>
                  <a:pt x="7308" y="4995"/>
                  <a:pt x="6838" y="5316"/>
                </a:cubicBezTo>
                <a:cubicBezTo>
                  <a:pt x="5971" y="5950"/>
                  <a:pt x="4770" y="7084"/>
                  <a:pt x="4370" y="8218"/>
                </a:cubicBezTo>
                <a:cubicBezTo>
                  <a:pt x="4170" y="8251"/>
                  <a:pt x="3970" y="8318"/>
                  <a:pt x="3703" y="8352"/>
                </a:cubicBezTo>
                <a:cubicBezTo>
                  <a:pt x="3339" y="8453"/>
                  <a:pt x="2925" y="8529"/>
                  <a:pt x="2508" y="8529"/>
                </a:cubicBezTo>
                <a:cubicBezTo>
                  <a:pt x="2237" y="8529"/>
                  <a:pt x="1964" y="8497"/>
                  <a:pt x="1701" y="8418"/>
                </a:cubicBezTo>
                <a:cubicBezTo>
                  <a:pt x="934" y="8118"/>
                  <a:pt x="934" y="7418"/>
                  <a:pt x="1268" y="6750"/>
                </a:cubicBezTo>
                <a:cubicBezTo>
                  <a:pt x="1501" y="6250"/>
                  <a:pt x="1835" y="5816"/>
                  <a:pt x="2268" y="5449"/>
                </a:cubicBezTo>
                <a:cubicBezTo>
                  <a:pt x="2969" y="5449"/>
                  <a:pt x="3703" y="5283"/>
                  <a:pt x="4370" y="5149"/>
                </a:cubicBezTo>
                <a:cubicBezTo>
                  <a:pt x="5437" y="4916"/>
                  <a:pt x="6505" y="4515"/>
                  <a:pt x="7305" y="3748"/>
                </a:cubicBezTo>
                <a:cubicBezTo>
                  <a:pt x="7539" y="3481"/>
                  <a:pt x="7872" y="3148"/>
                  <a:pt x="7839" y="2748"/>
                </a:cubicBezTo>
                <a:cubicBezTo>
                  <a:pt x="7806" y="2281"/>
                  <a:pt x="7339" y="2114"/>
                  <a:pt x="6938" y="2114"/>
                </a:cubicBezTo>
                <a:cubicBezTo>
                  <a:pt x="5971" y="2114"/>
                  <a:pt x="5037" y="2581"/>
                  <a:pt x="4203" y="3048"/>
                </a:cubicBezTo>
                <a:cubicBezTo>
                  <a:pt x="3469" y="3448"/>
                  <a:pt x="2702" y="3948"/>
                  <a:pt x="2002" y="4482"/>
                </a:cubicBezTo>
                <a:lnTo>
                  <a:pt x="1668" y="4482"/>
                </a:lnTo>
                <a:cubicBezTo>
                  <a:pt x="1168" y="4449"/>
                  <a:pt x="1201" y="4215"/>
                  <a:pt x="1434" y="3815"/>
                </a:cubicBezTo>
                <a:cubicBezTo>
                  <a:pt x="2335" y="2281"/>
                  <a:pt x="4103" y="1480"/>
                  <a:pt x="5604" y="713"/>
                </a:cubicBezTo>
                <a:cubicBezTo>
                  <a:pt x="5942" y="498"/>
                  <a:pt x="5799" y="1"/>
                  <a:pt x="54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6387300" y="202075"/>
            <a:ext cx="611475" cy="337925"/>
          </a:xfrm>
          <a:custGeom>
            <a:avLst/>
            <a:gdLst/>
            <a:ahLst/>
            <a:cxnLst/>
            <a:rect l="l" t="t" r="r" b="b"/>
            <a:pathLst>
              <a:path w="24459" h="13517" extrusionOk="0">
                <a:moveTo>
                  <a:pt x="16769" y="5044"/>
                </a:moveTo>
                <a:lnTo>
                  <a:pt x="16769" y="5044"/>
                </a:lnTo>
                <a:cubicBezTo>
                  <a:pt x="16803" y="5077"/>
                  <a:pt x="16836" y="5077"/>
                  <a:pt x="16903" y="5144"/>
                </a:cubicBezTo>
                <a:cubicBezTo>
                  <a:pt x="17770" y="5678"/>
                  <a:pt x="18470" y="6412"/>
                  <a:pt x="19104" y="7212"/>
                </a:cubicBezTo>
                <a:cubicBezTo>
                  <a:pt x="19738" y="8013"/>
                  <a:pt x="20405" y="8847"/>
                  <a:pt x="20739" y="9814"/>
                </a:cubicBezTo>
                <a:cubicBezTo>
                  <a:pt x="20916" y="10316"/>
                  <a:pt x="21067" y="11444"/>
                  <a:pt x="20337" y="11444"/>
                </a:cubicBezTo>
                <a:cubicBezTo>
                  <a:pt x="20242" y="11444"/>
                  <a:pt x="20132" y="11424"/>
                  <a:pt x="20005" y="11382"/>
                </a:cubicBezTo>
                <a:cubicBezTo>
                  <a:pt x="19571" y="11215"/>
                  <a:pt x="19271" y="10848"/>
                  <a:pt x="18971" y="10481"/>
                </a:cubicBezTo>
                <a:cubicBezTo>
                  <a:pt x="18637" y="10048"/>
                  <a:pt x="18304" y="9581"/>
                  <a:pt x="18070" y="9080"/>
                </a:cubicBezTo>
                <a:cubicBezTo>
                  <a:pt x="17403" y="7879"/>
                  <a:pt x="16903" y="6478"/>
                  <a:pt x="16769" y="5044"/>
                </a:cubicBezTo>
                <a:close/>
                <a:moveTo>
                  <a:pt x="12766" y="8647"/>
                </a:moveTo>
                <a:cubicBezTo>
                  <a:pt x="13500" y="9180"/>
                  <a:pt x="14301" y="9881"/>
                  <a:pt x="14834" y="10715"/>
                </a:cubicBezTo>
                <a:cubicBezTo>
                  <a:pt x="15101" y="11082"/>
                  <a:pt x="15301" y="11549"/>
                  <a:pt x="15268" y="12049"/>
                </a:cubicBezTo>
                <a:cubicBezTo>
                  <a:pt x="15223" y="12307"/>
                  <a:pt x="15122" y="12406"/>
                  <a:pt x="14997" y="12406"/>
                </a:cubicBezTo>
                <a:cubicBezTo>
                  <a:pt x="14848" y="12406"/>
                  <a:pt x="14664" y="12264"/>
                  <a:pt x="14501" y="12082"/>
                </a:cubicBezTo>
                <a:cubicBezTo>
                  <a:pt x="14167" y="11716"/>
                  <a:pt x="13967" y="11249"/>
                  <a:pt x="13734" y="10848"/>
                </a:cubicBezTo>
                <a:cubicBezTo>
                  <a:pt x="13467" y="10381"/>
                  <a:pt x="13233" y="9881"/>
                  <a:pt x="13000" y="9381"/>
                </a:cubicBezTo>
                <a:lnTo>
                  <a:pt x="12766" y="8647"/>
                </a:lnTo>
                <a:close/>
                <a:moveTo>
                  <a:pt x="6962" y="8580"/>
                </a:moveTo>
                <a:lnTo>
                  <a:pt x="6962" y="8580"/>
                </a:lnTo>
                <a:cubicBezTo>
                  <a:pt x="7262" y="8980"/>
                  <a:pt x="7463" y="9347"/>
                  <a:pt x="7629" y="9681"/>
                </a:cubicBezTo>
                <a:cubicBezTo>
                  <a:pt x="7996" y="10415"/>
                  <a:pt x="8497" y="11649"/>
                  <a:pt x="7996" y="12416"/>
                </a:cubicBezTo>
                <a:cubicBezTo>
                  <a:pt x="6895" y="11515"/>
                  <a:pt x="6328" y="9914"/>
                  <a:pt x="6962" y="8580"/>
                </a:cubicBezTo>
                <a:close/>
                <a:moveTo>
                  <a:pt x="18762" y="1"/>
                </a:moveTo>
                <a:cubicBezTo>
                  <a:pt x="18542" y="1"/>
                  <a:pt x="18322" y="24"/>
                  <a:pt x="18103" y="74"/>
                </a:cubicBezTo>
                <a:cubicBezTo>
                  <a:pt x="16969" y="374"/>
                  <a:pt x="16302" y="1341"/>
                  <a:pt x="16002" y="2376"/>
                </a:cubicBezTo>
                <a:cubicBezTo>
                  <a:pt x="15902" y="2809"/>
                  <a:pt x="15835" y="3243"/>
                  <a:pt x="15802" y="3710"/>
                </a:cubicBezTo>
                <a:cubicBezTo>
                  <a:pt x="15552" y="3643"/>
                  <a:pt x="15310" y="3610"/>
                  <a:pt x="15068" y="3610"/>
                </a:cubicBezTo>
                <a:cubicBezTo>
                  <a:pt x="14826" y="3610"/>
                  <a:pt x="14584" y="3643"/>
                  <a:pt x="14334" y="3710"/>
                </a:cubicBezTo>
                <a:cubicBezTo>
                  <a:pt x="13267" y="3977"/>
                  <a:pt x="12466" y="4744"/>
                  <a:pt x="12066" y="5745"/>
                </a:cubicBezTo>
                <a:cubicBezTo>
                  <a:pt x="11899" y="6078"/>
                  <a:pt x="11799" y="6478"/>
                  <a:pt x="11766" y="6845"/>
                </a:cubicBezTo>
                <a:cubicBezTo>
                  <a:pt x="11033" y="6448"/>
                  <a:pt x="10248" y="6208"/>
                  <a:pt x="9435" y="6208"/>
                </a:cubicBezTo>
                <a:cubicBezTo>
                  <a:pt x="8952" y="6208"/>
                  <a:pt x="8460" y="6292"/>
                  <a:pt x="7963" y="6478"/>
                </a:cubicBezTo>
                <a:cubicBezTo>
                  <a:pt x="7563" y="6645"/>
                  <a:pt x="7162" y="6879"/>
                  <a:pt x="6829" y="7179"/>
                </a:cubicBezTo>
                <a:cubicBezTo>
                  <a:pt x="6192" y="6670"/>
                  <a:pt x="5465" y="6343"/>
                  <a:pt x="4588" y="6343"/>
                </a:cubicBezTo>
                <a:cubicBezTo>
                  <a:pt x="4546" y="6343"/>
                  <a:pt x="4503" y="6344"/>
                  <a:pt x="4460" y="6345"/>
                </a:cubicBezTo>
                <a:cubicBezTo>
                  <a:pt x="3460" y="6378"/>
                  <a:pt x="2626" y="6912"/>
                  <a:pt x="1959" y="7646"/>
                </a:cubicBezTo>
                <a:cubicBezTo>
                  <a:pt x="1125" y="8480"/>
                  <a:pt x="558" y="9547"/>
                  <a:pt x="124" y="10648"/>
                </a:cubicBezTo>
                <a:cubicBezTo>
                  <a:pt x="1" y="10977"/>
                  <a:pt x="231" y="11191"/>
                  <a:pt x="489" y="11191"/>
                </a:cubicBezTo>
                <a:cubicBezTo>
                  <a:pt x="650" y="11191"/>
                  <a:pt x="822" y="11107"/>
                  <a:pt x="925" y="10915"/>
                </a:cubicBezTo>
                <a:cubicBezTo>
                  <a:pt x="1672" y="9540"/>
                  <a:pt x="2793" y="7283"/>
                  <a:pt x="4602" y="7283"/>
                </a:cubicBezTo>
                <a:cubicBezTo>
                  <a:pt x="4812" y="7283"/>
                  <a:pt x="5032" y="7313"/>
                  <a:pt x="5261" y="7379"/>
                </a:cubicBezTo>
                <a:cubicBezTo>
                  <a:pt x="5628" y="7479"/>
                  <a:pt x="5961" y="7679"/>
                  <a:pt x="6262" y="7913"/>
                </a:cubicBezTo>
                <a:cubicBezTo>
                  <a:pt x="6062" y="8246"/>
                  <a:pt x="5895" y="8580"/>
                  <a:pt x="5795" y="8980"/>
                </a:cubicBezTo>
                <a:cubicBezTo>
                  <a:pt x="5494" y="10148"/>
                  <a:pt x="5795" y="11315"/>
                  <a:pt x="6462" y="12249"/>
                </a:cubicBezTo>
                <a:cubicBezTo>
                  <a:pt x="6795" y="12716"/>
                  <a:pt x="7262" y="13150"/>
                  <a:pt x="7729" y="13417"/>
                </a:cubicBezTo>
                <a:cubicBezTo>
                  <a:pt x="7796" y="13483"/>
                  <a:pt x="7896" y="13517"/>
                  <a:pt x="8000" y="13517"/>
                </a:cubicBezTo>
                <a:cubicBezTo>
                  <a:pt x="8105" y="13517"/>
                  <a:pt x="8213" y="13483"/>
                  <a:pt x="8296" y="13417"/>
                </a:cubicBezTo>
                <a:cubicBezTo>
                  <a:pt x="9898" y="11982"/>
                  <a:pt x="8663" y="9214"/>
                  <a:pt x="7463" y="7813"/>
                </a:cubicBezTo>
                <a:cubicBezTo>
                  <a:pt x="7991" y="7299"/>
                  <a:pt x="8630" y="7093"/>
                  <a:pt x="9294" y="7093"/>
                </a:cubicBezTo>
                <a:cubicBezTo>
                  <a:pt x="10096" y="7093"/>
                  <a:pt x="10936" y="7393"/>
                  <a:pt x="11666" y="7813"/>
                </a:cubicBezTo>
                <a:cubicBezTo>
                  <a:pt x="11732" y="8213"/>
                  <a:pt x="11799" y="8680"/>
                  <a:pt x="11932" y="9080"/>
                </a:cubicBezTo>
                <a:cubicBezTo>
                  <a:pt x="12133" y="9714"/>
                  <a:pt x="12399" y="10348"/>
                  <a:pt x="12733" y="10915"/>
                </a:cubicBezTo>
                <a:cubicBezTo>
                  <a:pt x="13000" y="11482"/>
                  <a:pt x="13300" y="12082"/>
                  <a:pt x="13734" y="12583"/>
                </a:cubicBezTo>
                <a:cubicBezTo>
                  <a:pt x="14038" y="12949"/>
                  <a:pt x="14427" y="13259"/>
                  <a:pt x="14873" y="13259"/>
                </a:cubicBezTo>
                <a:cubicBezTo>
                  <a:pt x="14915" y="13259"/>
                  <a:pt x="14958" y="13256"/>
                  <a:pt x="15001" y="13250"/>
                </a:cubicBezTo>
                <a:cubicBezTo>
                  <a:pt x="15568" y="13217"/>
                  <a:pt x="15902" y="12750"/>
                  <a:pt x="15969" y="12249"/>
                </a:cubicBezTo>
                <a:cubicBezTo>
                  <a:pt x="16169" y="11048"/>
                  <a:pt x="15402" y="9981"/>
                  <a:pt x="14601" y="9147"/>
                </a:cubicBezTo>
                <a:cubicBezTo>
                  <a:pt x="14001" y="8513"/>
                  <a:pt x="13300" y="7846"/>
                  <a:pt x="12566" y="7346"/>
                </a:cubicBezTo>
                <a:cubicBezTo>
                  <a:pt x="12566" y="7046"/>
                  <a:pt x="12600" y="6812"/>
                  <a:pt x="12666" y="6512"/>
                </a:cubicBezTo>
                <a:cubicBezTo>
                  <a:pt x="12900" y="5745"/>
                  <a:pt x="13333" y="5011"/>
                  <a:pt x="14101" y="4677"/>
                </a:cubicBezTo>
                <a:cubicBezTo>
                  <a:pt x="14380" y="4573"/>
                  <a:pt x="14659" y="4523"/>
                  <a:pt x="14942" y="4523"/>
                </a:cubicBezTo>
                <a:cubicBezTo>
                  <a:pt x="15201" y="4523"/>
                  <a:pt x="15465" y="4564"/>
                  <a:pt x="15735" y="4644"/>
                </a:cubicBezTo>
                <a:cubicBezTo>
                  <a:pt x="15802" y="6378"/>
                  <a:pt x="16402" y="8146"/>
                  <a:pt x="17236" y="9547"/>
                </a:cubicBezTo>
                <a:cubicBezTo>
                  <a:pt x="17803" y="10515"/>
                  <a:pt x="18604" y="11849"/>
                  <a:pt x="19738" y="12183"/>
                </a:cubicBezTo>
                <a:cubicBezTo>
                  <a:pt x="19901" y="12233"/>
                  <a:pt x="20058" y="12257"/>
                  <a:pt x="20208" y="12257"/>
                </a:cubicBezTo>
                <a:cubicBezTo>
                  <a:pt x="21040" y="12257"/>
                  <a:pt x="21639" y="11524"/>
                  <a:pt x="21639" y="10648"/>
                </a:cubicBezTo>
                <a:cubicBezTo>
                  <a:pt x="21639" y="9481"/>
                  <a:pt x="20905" y="8413"/>
                  <a:pt x="20272" y="7479"/>
                </a:cubicBezTo>
                <a:cubicBezTo>
                  <a:pt x="19504" y="6378"/>
                  <a:pt x="18637" y="5344"/>
                  <a:pt x="17570" y="4544"/>
                </a:cubicBezTo>
                <a:cubicBezTo>
                  <a:pt x="17270" y="4344"/>
                  <a:pt x="16936" y="4143"/>
                  <a:pt x="16569" y="3977"/>
                </a:cubicBezTo>
                <a:cubicBezTo>
                  <a:pt x="16569" y="3743"/>
                  <a:pt x="16569" y="3543"/>
                  <a:pt x="16602" y="3343"/>
                </a:cubicBezTo>
                <a:cubicBezTo>
                  <a:pt x="16669" y="2409"/>
                  <a:pt x="17003" y="1341"/>
                  <a:pt x="17937" y="908"/>
                </a:cubicBezTo>
                <a:cubicBezTo>
                  <a:pt x="18205" y="795"/>
                  <a:pt x="18483" y="745"/>
                  <a:pt x="18762" y="745"/>
                </a:cubicBezTo>
                <a:cubicBezTo>
                  <a:pt x="19555" y="745"/>
                  <a:pt x="20355" y="1148"/>
                  <a:pt x="20972" y="1642"/>
                </a:cubicBezTo>
                <a:cubicBezTo>
                  <a:pt x="22607" y="2909"/>
                  <a:pt x="23341" y="5077"/>
                  <a:pt x="23808" y="7012"/>
                </a:cubicBezTo>
                <a:cubicBezTo>
                  <a:pt x="23903" y="7203"/>
                  <a:pt x="24059" y="7288"/>
                  <a:pt x="24193" y="7288"/>
                </a:cubicBezTo>
                <a:cubicBezTo>
                  <a:pt x="24340" y="7288"/>
                  <a:pt x="24459" y="7186"/>
                  <a:pt x="24441" y="7012"/>
                </a:cubicBezTo>
                <a:cubicBezTo>
                  <a:pt x="24008" y="4811"/>
                  <a:pt x="23307" y="2476"/>
                  <a:pt x="21439" y="1008"/>
                </a:cubicBezTo>
                <a:cubicBezTo>
                  <a:pt x="20680" y="438"/>
                  <a:pt x="19722" y="1"/>
                  <a:pt x="1876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"/>
          <p:cNvSpPr/>
          <p:nvPr/>
        </p:nvSpPr>
        <p:spPr>
          <a:xfrm>
            <a:off x="351097" y="478459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209450" y="463219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 rot="-5400000">
            <a:off x="7099750" y="3099232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1884550" y="2758250"/>
            <a:ext cx="25326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1"/>
          </p:nvPr>
        </p:nvSpPr>
        <p:spPr>
          <a:xfrm>
            <a:off x="1884551" y="2954850"/>
            <a:ext cx="2580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title" idx="2"/>
          </p:nvPr>
        </p:nvSpPr>
        <p:spPr>
          <a:xfrm>
            <a:off x="4679450" y="2758250"/>
            <a:ext cx="2580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 b="1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ubTitle" idx="3"/>
          </p:nvPr>
        </p:nvSpPr>
        <p:spPr>
          <a:xfrm>
            <a:off x="4679439" y="2954850"/>
            <a:ext cx="2580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 idx="4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1478650" y="144800"/>
            <a:ext cx="8152900" cy="1663875"/>
          </a:xfrm>
          <a:custGeom>
            <a:avLst/>
            <a:gdLst/>
            <a:ahLst/>
            <a:cxnLst/>
            <a:rect l="l" t="t" r="r" b="b"/>
            <a:pathLst>
              <a:path w="326116" h="66555" extrusionOk="0">
                <a:moveTo>
                  <a:pt x="0" y="49362"/>
                </a:moveTo>
                <a:cubicBezTo>
                  <a:pt x="7271" y="49172"/>
                  <a:pt x="17134" y="46268"/>
                  <a:pt x="43626" y="48221"/>
                </a:cubicBezTo>
                <a:cubicBezTo>
                  <a:pt x="70118" y="50174"/>
                  <a:pt x="122520" y="66906"/>
                  <a:pt x="158953" y="61079"/>
                </a:cubicBezTo>
                <a:cubicBezTo>
                  <a:pt x="195386" y="55252"/>
                  <a:pt x="254456" y="22905"/>
                  <a:pt x="262225" y="13261"/>
                </a:cubicBezTo>
                <a:cubicBezTo>
                  <a:pt x="269994" y="3617"/>
                  <a:pt x="214942" y="-2076"/>
                  <a:pt x="205566" y="3215"/>
                </a:cubicBezTo>
                <a:cubicBezTo>
                  <a:pt x="196190" y="8506"/>
                  <a:pt x="196993" y="34759"/>
                  <a:pt x="205967" y="45006"/>
                </a:cubicBezTo>
                <a:cubicBezTo>
                  <a:pt x="214941" y="55253"/>
                  <a:pt x="239387" y="72197"/>
                  <a:pt x="259412" y="64696"/>
                </a:cubicBezTo>
                <a:cubicBezTo>
                  <a:pt x="279437" y="57195"/>
                  <a:pt x="314999" y="10783"/>
                  <a:pt x="326116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19" name="Google Shape;119;p5"/>
          <p:cNvSpPr/>
          <p:nvPr/>
        </p:nvSpPr>
        <p:spPr>
          <a:xfrm rot="5400000">
            <a:off x="1761526" y="2487776"/>
            <a:ext cx="741954" cy="4569496"/>
          </a:xfrm>
          <a:custGeom>
            <a:avLst/>
            <a:gdLst/>
            <a:ahLst/>
            <a:cxnLst/>
            <a:rect l="l" t="t" r="r" b="b"/>
            <a:pathLst>
              <a:path w="18600" h="104829" extrusionOk="0">
                <a:moveTo>
                  <a:pt x="16360" y="1"/>
                </a:moveTo>
                <a:cubicBezTo>
                  <a:pt x="9962" y="1"/>
                  <a:pt x="4427" y="11283"/>
                  <a:pt x="3561" y="15670"/>
                </a:cubicBezTo>
                <a:cubicBezTo>
                  <a:pt x="1512" y="25875"/>
                  <a:pt x="9370" y="33772"/>
                  <a:pt x="10762" y="43341"/>
                </a:cubicBezTo>
                <a:cubicBezTo>
                  <a:pt x="11936" y="51337"/>
                  <a:pt x="10921" y="59692"/>
                  <a:pt x="7719" y="67132"/>
                </a:cubicBezTo>
                <a:cubicBezTo>
                  <a:pt x="5172" y="73120"/>
                  <a:pt x="1214" y="78750"/>
                  <a:pt x="657" y="85254"/>
                </a:cubicBezTo>
                <a:cubicBezTo>
                  <a:pt x="0" y="93609"/>
                  <a:pt x="9111" y="104590"/>
                  <a:pt x="18560" y="104829"/>
                </a:cubicBezTo>
                <a:lnTo>
                  <a:pt x="18560" y="104829"/>
                </a:lnTo>
                <a:cubicBezTo>
                  <a:pt x="18600" y="104809"/>
                  <a:pt x="18341" y="372"/>
                  <a:pt x="18341" y="372"/>
                </a:cubicBezTo>
                <a:cubicBezTo>
                  <a:pt x="17675" y="118"/>
                  <a:pt x="17013" y="1"/>
                  <a:pt x="1636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7807400" y="1287625"/>
            <a:ext cx="313975" cy="363375"/>
          </a:xfrm>
          <a:custGeom>
            <a:avLst/>
            <a:gdLst/>
            <a:ahLst/>
            <a:cxnLst/>
            <a:rect l="l" t="t" r="r" b="b"/>
            <a:pathLst>
              <a:path w="12559" h="14535" extrusionOk="0">
                <a:moveTo>
                  <a:pt x="11221" y="0"/>
                </a:moveTo>
                <a:cubicBezTo>
                  <a:pt x="10880" y="0"/>
                  <a:pt x="10563" y="317"/>
                  <a:pt x="10791" y="727"/>
                </a:cubicBezTo>
                <a:cubicBezTo>
                  <a:pt x="10991" y="1061"/>
                  <a:pt x="11124" y="1394"/>
                  <a:pt x="11158" y="1761"/>
                </a:cubicBezTo>
                <a:cubicBezTo>
                  <a:pt x="11191" y="1895"/>
                  <a:pt x="11191" y="1995"/>
                  <a:pt x="11191" y="2161"/>
                </a:cubicBezTo>
                <a:cubicBezTo>
                  <a:pt x="11024" y="2095"/>
                  <a:pt x="10824" y="1995"/>
                  <a:pt x="10657" y="1928"/>
                </a:cubicBezTo>
                <a:lnTo>
                  <a:pt x="9490" y="1328"/>
                </a:lnTo>
                <a:cubicBezTo>
                  <a:pt x="9385" y="1281"/>
                  <a:pt x="9282" y="1260"/>
                  <a:pt x="9185" y="1260"/>
                </a:cubicBezTo>
                <a:cubicBezTo>
                  <a:pt x="8728" y="1260"/>
                  <a:pt x="8402" y="1733"/>
                  <a:pt x="8623" y="2228"/>
                </a:cubicBezTo>
                <a:cubicBezTo>
                  <a:pt x="8856" y="2729"/>
                  <a:pt x="9123" y="3229"/>
                  <a:pt x="9323" y="3729"/>
                </a:cubicBezTo>
                <a:lnTo>
                  <a:pt x="7822" y="2595"/>
                </a:lnTo>
                <a:cubicBezTo>
                  <a:pt x="7678" y="2490"/>
                  <a:pt x="7523" y="2442"/>
                  <a:pt x="7379" y="2442"/>
                </a:cubicBezTo>
                <a:cubicBezTo>
                  <a:pt x="7021" y="2442"/>
                  <a:pt x="6726" y="2734"/>
                  <a:pt x="6821" y="3162"/>
                </a:cubicBezTo>
                <a:cubicBezTo>
                  <a:pt x="6955" y="3963"/>
                  <a:pt x="7322" y="4663"/>
                  <a:pt x="7789" y="5397"/>
                </a:cubicBezTo>
                <a:cubicBezTo>
                  <a:pt x="7722" y="5330"/>
                  <a:pt x="7689" y="5297"/>
                  <a:pt x="7655" y="5230"/>
                </a:cubicBezTo>
                <a:cubicBezTo>
                  <a:pt x="6855" y="4330"/>
                  <a:pt x="6121" y="3429"/>
                  <a:pt x="5354" y="2495"/>
                </a:cubicBezTo>
                <a:cubicBezTo>
                  <a:pt x="5244" y="2359"/>
                  <a:pt x="5108" y="2301"/>
                  <a:pt x="4970" y="2301"/>
                </a:cubicBezTo>
                <a:cubicBezTo>
                  <a:pt x="4602" y="2301"/>
                  <a:pt x="4223" y="2707"/>
                  <a:pt x="4320" y="3095"/>
                </a:cubicBezTo>
                <a:cubicBezTo>
                  <a:pt x="4720" y="4630"/>
                  <a:pt x="5220" y="6131"/>
                  <a:pt x="5887" y="7599"/>
                </a:cubicBezTo>
                <a:cubicBezTo>
                  <a:pt x="6021" y="7832"/>
                  <a:pt x="6154" y="8132"/>
                  <a:pt x="6288" y="8399"/>
                </a:cubicBezTo>
                <a:cubicBezTo>
                  <a:pt x="6121" y="8166"/>
                  <a:pt x="5887" y="7932"/>
                  <a:pt x="5721" y="7732"/>
                </a:cubicBezTo>
                <a:cubicBezTo>
                  <a:pt x="5220" y="7132"/>
                  <a:pt x="4720" y="6498"/>
                  <a:pt x="4186" y="5931"/>
                </a:cubicBezTo>
                <a:cubicBezTo>
                  <a:pt x="3719" y="5364"/>
                  <a:pt x="3319" y="4797"/>
                  <a:pt x="2618" y="4530"/>
                </a:cubicBezTo>
                <a:cubicBezTo>
                  <a:pt x="2566" y="4515"/>
                  <a:pt x="2514" y="4508"/>
                  <a:pt x="2463" y="4508"/>
                </a:cubicBezTo>
                <a:cubicBezTo>
                  <a:pt x="2061" y="4508"/>
                  <a:pt x="1733" y="4942"/>
                  <a:pt x="1851" y="5297"/>
                </a:cubicBezTo>
                <a:cubicBezTo>
                  <a:pt x="2218" y="6831"/>
                  <a:pt x="2819" y="8333"/>
                  <a:pt x="3486" y="9800"/>
                </a:cubicBezTo>
                <a:cubicBezTo>
                  <a:pt x="3719" y="10334"/>
                  <a:pt x="3986" y="10834"/>
                  <a:pt x="4286" y="11401"/>
                </a:cubicBezTo>
                <a:cubicBezTo>
                  <a:pt x="4153" y="11235"/>
                  <a:pt x="3986" y="11101"/>
                  <a:pt x="3853" y="10934"/>
                </a:cubicBezTo>
                <a:cubicBezTo>
                  <a:pt x="3119" y="10034"/>
                  <a:pt x="2552" y="9066"/>
                  <a:pt x="1651" y="8333"/>
                </a:cubicBezTo>
                <a:cubicBezTo>
                  <a:pt x="1553" y="8262"/>
                  <a:pt x="1454" y="8232"/>
                  <a:pt x="1361" y="8232"/>
                </a:cubicBezTo>
                <a:cubicBezTo>
                  <a:pt x="1011" y="8232"/>
                  <a:pt x="731" y="8657"/>
                  <a:pt x="784" y="9000"/>
                </a:cubicBezTo>
                <a:cubicBezTo>
                  <a:pt x="1017" y="10334"/>
                  <a:pt x="1351" y="11635"/>
                  <a:pt x="1885" y="12902"/>
                </a:cubicBezTo>
                <a:cubicBezTo>
                  <a:pt x="1951" y="13003"/>
                  <a:pt x="2018" y="13269"/>
                  <a:pt x="2051" y="13436"/>
                </a:cubicBezTo>
                <a:cubicBezTo>
                  <a:pt x="1985" y="13403"/>
                  <a:pt x="1885" y="13303"/>
                  <a:pt x="1851" y="13269"/>
                </a:cubicBezTo>
                <a:cubicBezTo>
                  <a:pt x="1351" y="12836"/>
                  <a:pt x="984" y="12335"/>
                  <a:pt x="650" y="11768"/>
                </a:cubicBezTo>
                <a:cubicBezTo>
                  <a:pt x="589" y="11656"/>
                  <a:pt x="499" y="11609"/>
                  <a:pt x="409" y="11609"/>
                </a:cubicBezTo>
                <a:cubicBezTo>
                  <a:pt x="206" y="11609"/>
                  <a:pt x="1" y="11847"/>
                  <a:pt x="117" y="12102"/>
                </a:cubicBezTo>
                <a:cubicBezTo>
                  <a:pt x="484" y="12836"/>
                  <a:pt x="951" y="13603"/>
                  <a:pt x="1618" y="14137"/>
                </a:cubicBezTo>
                <a:cubicBezTo>
                  <a:pt x="1859" y="14341"/>
                  <a:pt x="2223" y="14534"/>
                  <a:pt x="2546" y="14534"/>
                </a:cubicBezTo>
                <a:cubicBezTo>
                  <a:pt x="2803" y="14534"/>
                  <a:pt x="3034" y="14411"/>
                  <a:pt x="3152" y="14070"/>
                </a:cubicBezTo>
                <a:cubicBezTo>
                  <a:pt x="3219" y="13736"/>
                  <a:pt x="3119" y="13436"/>
                  <a:pt x="3019" y="13103"/>
                </a:cubicBezTo>
                <a:cubicBezTo>
                  <a:pt x="2852" y="12602"/>
                  <a:pt x="2718" y="12102"/>
                  <a:pt x="2552" y="11602"/>
                </a:cubicBezTo>
                <a:cubicBezTo>
                  <a:pt x="2485" y="11335"/>
                  <a:pt x="2452" y="11135"/>
                  <a:pt x="2352" y="10901"/>
                </a:cubicBezTo>
                <a:lnTo>
                  <a:pt x="2352" y="10901"/>
                </a:lnTo>
                <a:cubicBezTo>
                  <a:pt x="2652" y="11268"/>
                  <a:pt x="2885" y="11635"/>
                  <a:pt x="3185" y="11968"/>
                </a:cubicBezTo>
                <a:cubicBezTo>
                  <a:pt x="3986" y="12902"/>
                  <a:pt x="4953" y="13603"/>
                  <a:pt x="5887" y="14303"/>
                </a:cubicBezTo>
                <a:cubicBezTo>
                  <a:pt x="5959" y="14361"/>
                  <a:pt x="6043" y="14386"/>
                  <a:pt x="6129" y="14386"/>
                </a:cubicBezTo>
                <a:cubicBezTo>
                  <a:pt x="6443" y="14386"/>
                  <a:pt x="6786" y="14051"/>
                  <a:pt x="6655" y="13736"/>
                </a:cubicBezTo>
                <a:cubicBezTo>
                  <a:pt x="6121" y="12302"/>
                  <a:pt x="5187" y="11001"/>
                  <a:pt x="4553" y="9600"/>
                </a:cubicBezTo>
                <a:cubicBezTo>
                  <a:pt x="4220" y="8833"/>
                  <a:pt x="3953" y="8066"/>
                  <a:pt x="3686" y="7265"/>
                </a:cubicBezTo>
                <a:lnTo>
                  <a:pt x="3686" y="7265"/>
                </a:lnTo>
                <a:lnTo>
                  <a:pt x="5053" y="8900"/>
                </a:lnTo>
                <a:cubicBezTo>
                  <a:pt x="6021" y="10000"/>
                  <a:pt x="6988" y="11135"/>
                  <a:pt x="7889" y="12235"/>
                </a:cubicBezTo>
                <a:cubicBezTo>
                  <a:pt x="8008" y="12354"/>
                  <a:pt x="8150" y="12406"/>
                  <a:pt x="8292" y="12406"/>
                </a:cubicBezTo>
                <a:cubicBezTo>
                  <a:pt x="8627" y="12406"/>
                  <a:pt x="8956" y="12120"/>
                  <a:pt x="8956" y="11768"/>
                </a:cubicBezTo>
                <a:cubicBezTo>
                  <a:pt x="8990" y="10968"/>
                  <a:pt x="8656" y="10301"/>
                  <a:pt x="8289" y="9633"/>
                </a:cubicBezTo>
                <a:cubicBezTo>
                  <a:pt x="7855" y="8933"/>
                  <a:pt x="7489" y="8166"/>
                  <a:pt x="7155" y="7432"/>
                </a:cubicBezTo>
                <a:cubicBezTo>
                  <a:pt x="6855" y="6831"/>
                  <a:pt x="6655" y="6231"/>
                  <a:pt x="6388" y="5631"/>
                </a:cubicBezTo>
                <a:lnTo>
                  <a:pt x="6388" y="5631"/>
                </a:lnTo>
                <a:cubicBezTo>
                  <a:pt x="6555" y="5797"/>
                  <a:pt x="6721" y="5998"/>
                  <a:pt x="6855" y="6164"/>
                </a:cubicBezTo>
                <a:cubicBezTo>
                  <a:pt x="7622" y="6998"/>
                  <a:pt x="8322" y="7966"/>
                  <a:pt x="9357" y="8466"/>
                </a:cubicBezTo>
                <a:cubicBezTo>
                  <a:pt x="9442" y="8505"/>
                  <a:pt x="9541" y="8524"/>
                  <a:pt x="9643" y="8524"/>
                </a:cubicBezTo>
                <a:cubicBezTo>
                  <a:pt x="9980" y="8524"/>
                  <a:pt x="10342" y="8316"/>
                  <a:pt x="10291" y="7932"/>
                </a:cubicBezTo>
                <a:cubicBezTo>
                  <a:pt x="10157" y="6965"/>
                  <a:pt x="9723" y="6131"/>
                  <a:pt x="9190" y="5297"/>
                </a:cubicBezTo>
                <a:lnTo>
                  <a:pt x="8956" y="4930"/>
                </a:lnTo>
                <a:lnTo>
                  <a:pt x="8956" y="4930"/>
                </a:lnTo>
                <a:cubicBezTo>
                  <a:pt x="9290" y="5164"/>
                  <a:pt x="9657" y="5464"/>
                  <a:pt x="9990" y="5731"/>
                </a:cubicBezTo>
                <a:cubicBezTo>
                  <a:pt x="10127" y="5822"/>
                  <a:pt x="10291" y="5878"/>
                  <a:pt x="10452" y="5878"/>
                </a:cubicBezTo>
                <a:cubicBezTo>
                  <a:pt x="10644" y="5878"/>
                  <a:pt x="10830" y="5797"/>
                  <a:pt x="10958" y="5597"/>
                </a:cubicBezTo>
                <a:cubicBezTo>
                  <a:pt x="11291" y="4897"/>
                  <a:pt x="10991" y="4330"/>
                  <a:pt x="10691" y="3663"/>
                </a:cubicBezTo>
                <a:cubicBezTo>
                  <a:pt x="10624" y="3496"/>
                  <a:pt x="10524" y="3362"/>
                  <a:pt x="10491" y="3196"/>
                </a:cubicBezTo>
                <a:lnTo>
                  <a:pt x="10491" y="3196"/>
                </a:lnTo>
                <a:cubicBezTo>
                  <a:pt x="10557" y="3262"/>
                  <a:pt x="10624" y="3296"/>
                  <a:pt x="10691" y="3329"/>
                </a:cubicBezTo>
                <a:cubicBezTo>
                  <a:pt x="10982" y="3495"/>
                  <a:pt x="11338" y="3688"/>
                  <a:pt x="11662" y="3688"/>
                </a:cubicBezTo>
                <a:cubicBezTo>
                  <a:pt x="11857" y="3688"/>
                  <a:pt x="12041" y="3617"/>
                  <a:pt x="12192" y="3429"/>
                </a:cubicBezTo>
                <a:cubicBezTo>
                  <a:pt x="12559" y="2995"/>
                  <a:pt x="12492" y="2328"/>
                  <a:pt x="12392" y="1828"/>
                </a:cubicBezTo>
                <a:cubicBezTo>
                  <a:pt x="12325" y="1261"/>
                  <a:pt x="12025" y="660"/>
                  <a:pt x="11658" y="227"/>
                </a:cubicBezTo>
                <a:cubicBezTo>
                  <a:pt x="11542" y="68"/>
                  <a:pt x="11379" y="0"/>
                  <a:pt x="112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5"/>
          <p:cNvSpPr/>
          <p:nvPr/>
        </p:nvSpPr>
        <p:spPr>
          <a:xfrm rot="-5400000">
            <a:off x="176845" y="4246612"/>
            <a:ext cx="164686" cy="14521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"/>
          <p:cNvSpPr/>
          <p:nvPr/>
        </p:nvSpPr>
        <p:spPr>
          <a:xfrm rot="-5400000">
            <a:off x="325902" y="397819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"/>
          <p:cNvSpPr/>
          <p:nvPr/>
        </p:nvSpPr>
        <p:spPr>
          <a:xfrm rot="-5400000">
            <a:off x="8275572" y="3170660"/>
            <a:ext cx="362472" cy="31963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5"/>
          <p:cNvGrpSpPr/>
          <p:nvPr/>
        </p:nvGrpSpPr>
        <p:grpSpPr>
          <a:xfrm>
            <a:off x="383200" y="1265898"/>
            <a:ext cx="1501345" cy="1244191"/>
            <a:chOff x="342375" y="1514048"/>
            <a:chExt cx="1501345" cy="1244191"/>
          </a:xfrm>
        </p:grpSpPr>
        <p:grpSp>
          <p:nvGrpSpPr>
            <p:cNvPr id="125" name="Google Shape;125;p5"/>
            <p:cNvGrpSpPr/>
            <p:nvPr/>
          </p:nvGrpSpPr>
          <p:grpSpPr>
            <a:xfrm rot="-5400000">
              <a:off x="553936" y="1302487"/>
              <a:ext cx="1078222" cy="1501345"/>
              <a:chOff x="2436900" y="700925"/>
              <a:chExt cx="667175" cy="929050"/>
            </a:xfrm>
          </p:grpSpPr>
          <p:sp>
            <p:nvSpPr>
              <p:cNvPr id="126" name="Google Shape;126;p5"/>
              <p:cNvSpPr/>
              <p:nvPr/>
            </p:nvSpPr>
            <p:spPr>
              <a:xfrm>
                <a:off x="2476950" y="791850"/>
                <a:ext cx="581275" cy="701350"/>
              </a:xfrm>
              <a:custGeom>
                <a:avLst/>
                <a:gdLst/>
                <a:ahLst/>
                <a:cxnLst/>
                <a:rect l="l" t="t" r="r" b="b"/>
                <a:pathLst>
                  <a:path w="23251" h="28054" extrusionOk="0">
                    <a:moveTo>
                      <a:pt x="11041" y="0"/>
                    </a:moveTo>
                    <a:lnTo>
                      <a:pt x="10875" y="134"/>
                    </a:lnTo>
                    <a:cubicBezTo>
                      <a:pt x="5838" y="3836"/>
                      <a:pt x="0" y="5904"/>
                      <a:pt x="0" y="5904"/>
                    </a:cubicBezTo>
                    <a:cubicBezTo>
                      <a:pt x="3036" y="12242"/>
                      <a:pt x="9907" y="24484"/>
                      <a:pt x="12409" y="28054"/>
                    </a:cubicBezTo>
                    <a:cubicBezTo>
                      <a:pt x="12409" y="28054"/>
                      <a:pt x="17379" y="26252"/>
                      <a:pt x="23250" y="20315"/>
                    </a:cubicBezTo>
                    <a:cubicBezTo>
                      <a:pt x="21716" y="17846"/>
                      <a:pt x="14944" y="6004"/>
                      <a:pt x="110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2436900" y="700925"/>
                <a:ext cx="316100" cy="238550"/>
              </a:xfrm>
              <a:custGeom>
                <a:avLst/>
                <a:gdLst/>
                <a:ahLst/>
                <a:cxnLst/>
                <a:rect l="l" t="t" r="r" b="b"/>
                <a:pathLst>
                  <a:path w="12644" h="9542" extrusionOk="0">
                    <a:moveTo>
                      <a:pt x="8791" y="0"/>
                    </a:moveTo>
                    <a:cubicBezTo>
                      <a:pt x="5994" y="0"/>
                      <a:pt x="470" y="2115"/>
                      <a:pt x="101" y="5772"/>
                    </a:cubicBezTo>
                    <a:cubicBezTo>
                      <a:pt x="1" y="6172"/>
                      <a:pt x="601" y="7540"/>
                      <a:pt x="1535" y="9541"/>
                    </a:cubicBezTo>
                    <a:cubicBezTo>
                      <a:pt x="1535" y="9541"/>
                      <a:pt x="7373" y="7473"/>
                      <a:pt x="12443" y="3771"/>
                    </a:cubicBezTo>
                    <a:lnTo>
                      <a:pt x="12643" y="3637"/>
                    </a:lnTo>
                    <a:cubicBezTo>
                      <a:pt x="11342" y="1702"/>
                      <a:pt x="10342" y="368"/>
                      <a:pt x="9975" y="201"/>
                    </a:cubicBezTo>
                    <a:cubicBezTo>
                      <a:pt x="9694" y="66"/>
                      <a:pt x="9285" y="0"/>
                      <a:pt x="87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2786325" y="1298875"/>
                <a:ext cx="317750" cy="331100"/>
              </a:xfrm>
              <a:custGeom>
                <a:avLst/>
                <a:gdLst/>
                <a:ahLst/>
                <a:cxnLst/>
                <a:rect l="l" t="t" r="r" b="b"/>
                <a:pathLst>
                  <a:path w="12710" h="13244" extrusionOk="0">
                    <a:moveTo>
                      <a:pt x="10842" y="0"/>
                    </a:moveTo>
                    <a:cubicBezTo>
                      <a:pt x="4971" y="5938"/>
                      <a:pt x="1" y="7773"/>
                      <a:pt x="1" y="7773"/>
                    </a:cubicBezTo>
                    <a:cubicBezTo>
                      <a:pt x="368" y="8306"/>
                      <a:pt x="634" y="8707"/>
                      <a:pt x="801" y="8773"/>
                    </a:cubicBezTo>
                    <a:cubicBezTo>
                      <a:pt x="2196" y="9703"/>
                      <a:pt x="8481" y="13243"/>
                      <a:pt x="9954" y="13243"/>
                    </a:cubicBezTo>
                    <a:cubicBezTo>
                      <a:pt x="9961" y="13243"/>
                      <a:pt x="9968" y="13243"/>
                      <a:pt x="9974" y="13243"/>
                    </a:cubicBezTo>
                    <a:cubicBezTo>
                      <a:pt x="11342" y="13243"/>
                      <a:pt x="12376" y="11842"/>
                      <a:pt x="12510" y="11242"/>
                    </a:cubicBezTo>
                    <a:cubicBezTo>
                      <a:pt x="12710" y="10174"/>
                      <a:pt x="12009" y="1602"/>
                      <a:pt x="11075" y="434"/>
                    </a:cubicBezTo>
                    <a:cubicBezTo>
                      <a:pt x="11042" y="367"/>
                      <a:pt x="10975" y="234"/>
                      <a:pt x="108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2496950" y="811700"/>
                <a:ext cx="283625" cy="192975"/>
              </a:xfrm>
              <a:custGeom>
                <a:avLst/>
                <a:gdLst/>
                <a:ahLst/>
                <a:cxnLst/>
                <a:rect l="l" t="t" r="r" b="b"/>
                <a:pathLst>
                  <a:path w="11345" h="7719" extrusionOk="0">
                    <a:moveTo>
                      <a:pt x="10808" y="741"/>
                    </a:moveTo>
                    <a:cubicBezTo>
                      <a:pt x="10808" y="907"/>
                      <a:pt x="10775" y="1041"/>
                      <a:pt x="10642" y="1208"/>
                    </a:cubicBezTo>
                    <a:cubicBezTo>
                      <a:pt x="10608" y="1274"/>
                      <a:pt x="10542" y="1341"/>
                      <a:pt x="10441" y="1408"/>
                    </a:cubicBezTo>
                    <a:cubicBezTo>
                      <a:pt x="9908" y="1541"/>
                      <a:pt x="9441" y="1841"/>
                      <a:pt x="8940" y="2108"/>
                    </a:cubicBezTo>
                    <a:cubicBezTo>
                      <a:pt x="9608" y="1708"/>
                      <a:pt x="10241" y="1241"/>
                      <a:pt x="10808" y="741"/>
                    </a:cubicBezTo>
                    <a:close/>
                    <a:moveTo>
                      <a:pt x="2479" y="6502"/>
                    </a:moveTo>
                    <a:cubicBezTo>
                      <a:pt x="2381" y="6550"/>
                      <a:pt x="2282" y="6597"/>
                      <a:pt x="2182" y="6643"/>
                    </a:cubicBezTo>
                    <a:lnTo>
                      <a:pt x="2182" y="6643"/>
                    </a:lnTo>
                    <a:cubicBezTo>
                      <a:pt x="2221" y="6623"/>
                      <a:pt x="2261" y="6602"/>
                      <a:pt x="2302" y="6578"/>
                    </a:cubicBezTo>
                    <a:cubicBezTo>
                      <a:pt x="2361" y="6553"/>
                      <a:pt x="2420" y="6527"/>
                      <a:pt x="2479" y="6502"/>
                    </a:cubicBezTo>
                    <a:close/>
                    <a:moveTo>
                      <a:pt x="1912" y="6762"/>
                    </a:moveTo>
                    <a:lnTo>
                      <a:pt x="1912" y="6762"/>
                    </a:lnTo>
                    <a:cubicBezTo>
                      <a:pt x="1611" y="6890"/>
                      <a:pt x="1296" y="7007"/>
                      <a:pt x="968" y="7112"/>
                    </a:cubicBezTo>
                    <a:lnTo>
                      <a:pt x="1235" y="7012"/>
                    </a:lnTo>
                    <a:lnTo>
                      <a:pt x="1602" y="6878"/>
                    </a:lnTo>
                    <a:cubicBezTo>
                      <a:pt x="1715" y="6836"/>
                      <a:pt x="1815" y="6800"/>
                      <a:pt x="1912" y="6762"/>
                    </a:cubicBezTo>
                    <a:close/>
                    <a:moveTo>
                      <a:pt x="10911" y="0"/>
                    </a:moveTo>
                    <a:cubicBezTo>
                      <a:pt x="10867" y="0"/>
                      <a:pt x="10821" y="13"/>
                      <a:pt x="10775" y="40"/>
                    </a:cubicBezTo>
                    <a:cubicBezTo>
                      <a:pt x="9074" y="1174"/>
                      <a:pt x="7439" y="2375"/>
                      <a:pt x="5638" y="3409"/>
                    </a:cubicBezTo>
                    <a:cubicBezTo>
                      <a:pt x="3903" y="4443"/>
                      <a:pt x="2069" y="5511"/>
                      <a:pt x="134" y="6245"/>
                    </a:cubicBezTo>
                    <a:cubicBezTo>
                      <a:pt x="67" y="6278"/>
                      <a:pt x="1" y="6445"/>
                      <a:pt x="134" y="6445"/>
                    </a:cubicBezTo>
                    <a:cubicBezTo>
                      <a:pt x="229" y="6458"/>
                      <a:pt x="323" y="6465"/>
                      <a:pt x="417" y="6465"/>
                    </a:cubicBezTo>
                    <a:cubicBezTo>
                      <a:pt x="1250" y="6465"/>
                      <a:pt x="2050" y="5967"/>
                      <a:pt x="2769" y="5577"/>
                    </a:cubicBezTo>
                    <a:cubicBezTo>
                      <a:pt x="3737" y="5110"/>
                      <a:pt x="4671" y="4577"/>
                      <a:pt x="5638" y="4043"/>
                    </a:cubicBezTo>
                    <a:cubicBezTo>
                      <a:pt x="6505" y="3543"/>
                      <a:pt x="7339" y="3042"/>
                      <a:pt x="8240" y="2509"/>
                    </a:cubicBezTo>
                    <a:lnTo>
                      <a:pt x="8240" y="2509"/>
                    </a:lnTo>
                    <a:cubicBezTo>
                      <a:pt x="7306" y="3076"/>
                      <a:pt x="6405" y="3709"/>
                      <a:pt x="5471" y="4276"/>
                    </a:cubicBezTo>
                    <a:cubicBezTo>
                      <a:pt x="4437" y="4910"/>
                      <a:pt x="3403" y="5544"/>
                      <a:pt x="2269" y="5978"/>
                    </a:cubicBezTo>
                    <a:cubicBezTo>
                      <a:pt x="1602" y="6278"/>
                      <a:pt x="101" y="6545"/>
                      <a:pt x="301" y="7545"/>
                    </a:cubicBezTo>
                    <a:cubicBezTo>
                      <a:pt x="330" y="7632"/>
                      <a:pt x="434" y="7719"/>
                      <a:pt x="548" y="7719"/>
                    </a:cubicBezTo>
                    <a:cubicBezTo>
                      <a:pt x="565" y="7719"/>
                      <a:pt x="583" y="7717"/>
                      <a:pt x="601" y="7712"/>
                    </a:cubicBezTo>
                    <a:cubicBezTo>
                      <a:pt x="2836" y="6878"/>
                      <a:pt x="4904" y="5544"/>
                      <a:pt x="6906" y="4243"/>
                    </a:cubicBezTo>
                    <a:cubicBezTo>
                      <a:pt x="7940" y="3576"/>
                      <a:pt x="8974" y="2942"/>
                      <a:pt x="9941" y="2175"/>
                    </a:cubicBezTo>
                    <a:cubicBezTo>
                      <a:pt x="10141" y="2008"/>
                      <a:pt x="10341" y="1841"/>
                      <a:pt x="10542" y="1608"/>
                    </a:cubicBezTo>
                    <a:cubicBezTo>
                      <a:pt x="10742" y="1541"/>
                      <a:pt x="10942" y="1508"/>
                      <a:pt x="11142" y="1441"/>
                    </a:cubicBezTo>
                    <a:cubicBezTo>
                      <a:pt x="11180" y="1464"/>
                      <a:pt x="11214" y="1473"/>
                      <a:pt x="11240" y="1473"/>
                    </a:cubicBezTo>
                    <a:cubicBezTo>
                      <a:pt x="11329" y="1473"/>
                      <a:pt x="11345" y="1374"/>
                      <a:pt x="11242" y="1374"/>
                    </a:cubicBezTo>
                    <a:lnTo>
                      <a:pt x="10875" y="1374"/>
                    </a:lnTo>
                    <a:cubicBezTo>
                      <a:pt x="10908" y="1341"/>
                      <a:pt x="10942" y="1274"/>
                      <a:pt x="10942" y="1208"/>
                    </a:cubicBezTo>
                    <a:cubicBezTo>
                      <a:pt x="11109" y="907"/>
                      <a:pt x="11309" y="540"/>
                      <a:pt x="11175" y="207"/>
                    </a:cubicBezTo>
                    <a:cubicBezTo>
                      <a:pt x="11127" y="86"/>
                      <a:pt x="11026" y="0"/>
                      <a:pt x="109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2512800" y="831200"/>
                <a:ext cx="295225" cy="186650"/>
              </a:xfrm>
              <a:custGeom>
                <a:avLst/>
                <a:gdLst/>
                <a:ahLst/>
                <a:cxnLst/>
                <a:rect l="l" t="t" r="r" b="b"/>
                <a:pathLst>
                  <a:path w="11809" h="7466" extrusionOk="0">
                    <a:moveTo>
                      <a:pt x="10248" y="0"/>
                    </a:moveTo>
                    <a:cubicBezTo>
                      <a:pt x="10209" y="0"/>
                      <a:pt x="10169" y="19"/>
                      <a:pt x="10141" y="61"/>
                    </a:cubicBezTo>
                    <a:cubicBezTo>
                      <a:pt x="9807" y="261"/>
                      <a:pt x="9474" y="494"/>
                      <a:pt x="9240" y="828"/>
                    </a:cubicBezTo>
                    <a:cubicBezTo>
                      <a:pt x="9156" y="940"/>
                      <a:pt x="9238" y="1077"/>
                      <a:pt x="9365" y="1077"/>
                    </a:cubicBezTo>
                    <a:cubicBezTo>
                      <a:pt x="9389" y="1077"/>
                      <a:pt x="9414" y="1072"/>
                      <a:pt x="9441" y="1061"/>
                    </a:cubicBezTo>
                    <a:cubicBezTo>
                      <a:pt x="9641" y="961"/>
                      <a:pt x="9908" y="795"/>
                      <a:pt x="10141" y="761"/>
                    </a:cubicBezTo>
                    <a:cubicBezTo>
                      <a:pt x="10208" y="694"/>
                      <a:pt x="10341" y="694"/>
                      <a:pt x="10475" y="694"/>
                    </a:cubicBezTo>
                    <a:cubicBezTo>
                      <a:pt x="10341" y="1462"/>
                      <a:pt x="6138" y="4230"/>
                      <a:pt x="5638" y="4497"/>
                    </a:cubicBezTo>
                    <a:cubicBezTo>
                      <a:pt x="4804" y="4998"/>
                      <a:pt x="3903" y="5498"/>
                      <a:pt x="3003" y="5965"/>
                    </a:cubicBezTo>
                    <a:cubicBezTo>
                      <a:pt x="2569" y="6198"/>
                      <a:pt x="2035" y="6465"/>
                      <a:pt x="1568" y="6632"/>
                    </a:cubicBezTo>
                    <a:cubicBezTo>
                      <a:pt x="1101" y="6799"/>
                      <a:pt x="601" y="6932"/>
                      <a:pt x="167" y="7132"/>
                    </a:cubicBezTo>
                    <a:cubicBezTo>
                      <a:pt x="0" y="7199"/>
                      <a:pt x="134" y="7466"/>
                      <a:pt x="301" y="7466"/>
                    </a:cubicBezTo>
                    <a:cubicBezTo>
                      <a:pt x="901" y="7466"/>
                      <a:pt x="1502" y="7166"/>
                      <a:pt x="2002" y="6966"/>
                    </a:cubicBezTo>
                    <a:cubicBezTo>
                      <a:pt x="2502" y="6699"/>
                      <a:pt x="3003" y="6465"/>
                      <a:pt x="3470" y="6198"/>
                    </a:cubicBezTo>
                    <a:cubicBezTo>
                      <a:pt x="4604" y="5598"/>
                      <a:pt x="5671" y="4964"/>
                      <a:pt x="6772" y="4330"/>
                    </a:cubicBezTo>
                    <a:cubicBezTo>
                      <a:pt x="7806" y="3663"/>
                      <a:pt x="8840" y="2996"/>
                      <a:pt x="9807" y="2262"/>
                    </a:cubicBezTo>
                    <a:cubicBezTo>
                      <a:pt x="10274" y="1829"/>
                      <a:pt x="11809" y="795"/>
                      <a:pt x="10775" y="61"/>
                    </a:cubicBezTo>
                    <a:cubicBezTo>
                      <a:pt x="10719" y="19"/>
                      <a:pt x="10657" y="0"/>
                      <a:pt x="10597" y="0"/>
                    </a:cubicBezTo>
                    <a:cubicBezTo>
                      <a:pt x="10513" y="0"/>
                      <a:pt x="10433" y="36"/>
                      <a:pt x="10375" y="94"/>
                    </a:cubicBezTo>
                    <a:cubicBezTo>
                      <a:pt x="10355" y="36"/>
                      <a:pt x="10302" y="0"/>
                      <a:pt x="10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2736475" y="1231275"/>
                <a:ext cx="289075" cy="190350"/>
              </a:xfrm>
              <a:custGeom>
                <a:avLst/>
                <a:gdLst/>
                <a:ahLst/>
                <a:cxnLst/>
                <a:rect l="l" t="t" r="r" b="b"/>
                <a:pathLst>
                  <a:path w="11563" h="7614" extrusionOk="0">
                    <a:moveTo>
                      <a:pt x="11116" y="0"/>
                    </a:moveTo>
                    <a:cubicBezTo>
                      <a:pt x="11042" y="0"/>
                      <a:pt x="10965" y="30"/>
                      <a:pt x="10901" y="103"/>
                    </a:cubicBezTo>
                    <a:cubicBezTo>
                      <a:pt x="9300" y="1637"/>
                      <a:pt x="7565" y="3071"/>
                      <a:pt x="5697" y="4272"/>
                    </a:cubicBezTo>
                    <a:cubicBezTo>
                      <a:pt x="4797" y="4839"/>
                      <a:pt x="3863" y="5440"/>
                      <a:pt x="2895" y="5940"/>
                    </a:cubicBezTo>
                    <a:cubicBezTo>
                      <a:pt x="2462" y="6174"/>
                      <a:pt x="1961" y="6440"/>
                      <a:pt x="1461" y="6674"/>
                    </a:cubicBezTo>
                    <a:cubicBezTo>
                      <a:pt x="994" y="6941"/>
                      <a:pt x="460" y="7108"/>
                      <a:pt x="60" y="7441"/>
                    </a:cubicBezTo>
                    <a:cubicBezTo>
                      <a:pt x="0" y="7501"/>
                      <a:pt x="47" y="7613"/>
                      <a:pt x="129" y="7613"/>
                    </a:cubicBezTo>
                    <a:cubicBezTo>
                      <a:pt x="139" y="7613"/>
                      <a:pt x="149" y="7611"/>
                      <a:pt x="160" y="7608"/>
                    </a:cubicBezTo>
                    <a:cubicBezTo>
                      <a:pt x="660" y="7575"/>
                      <a:pt x="1161" y="7274"/>
                      <a:pt x="1594" y="7074"/>
                    </a:cubicBezTo>
                    <a:cubicBezTo>
                      <a:pt x="2095" y="6841"/>
                      <a:pt x="2562" y="6607"/>
                      <a:pt x="3029" y="6340"/>
                    </a:cubicBezTo>
                    <a:cubicBezTo>
                      <a:pt x="4029" y="5807"/>
                      <a:pt x="5030" y="5240"/>
                      <a:pt x="5997" y="4606"/>
                    </a:cubicBezTo>
                    <a:cubicBezTo>
                      <a:pt x="7865" y="3405"/>
                      <a:pt x="9667" y="2004"/>
                      <a:pt x="11335" y="469"/>
                    </a:cubicBezTo>
                    <a:cubicBezTo>
                      <a:pt x="11562" y="292"/>
                      <a:pt x="11349" y="0"/>
                      <a:pt x="111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2754650" y="1261075"/>
                <a:ext cx="284450" cy="190100"/>
              </a:xfrm>
              <a:custGeom>
                <a:avLst/>
                <a:gdLst/>
                <a:ahLst/>
                <a:cxnLst/>
                <a:rect l="l" t="t" r="r" b="b"/>
                <a:pathLst>
                  <a:path w="11378" h="7604" extrusionOk="0">
                    <a:moveTo>
                      <a:pt x="11160" y="1"/>
                    </a:moveTo>
                    <a:cubicBezTo>
                      <a:pt x="11128" y="1"/>
                      <a:pt x="11098" y="14"/>
                      <a:pt x="11075" y="45"/>
                    </a:cubicBezTo>
                    <a:cubicBezTo>
                      <a:pt x="9473" y="1579"/>
                      <a:pt x="7806" y="3047"/>
                      <a:pt x="5971" y="4281"/>
                    </a:cubicBezTo>
                    <a:cubicBezTo>
                      <a:pt x="5104" y="4915"/>
                      <a:pt x="4170" y="5482"/>
                      <a:pt x="3269" y="6049"/>
                    </a:cubicBezTo>
                    <a:cubicBezTo>
                      <a:pt x="2302" y="6583"/>
                      <a:pt x="1301" y="7216"/>
                      <a:pt x="167" y="7383"/>
                    </a:cubicBezTo>
                    <a:cubicBezTo>
                      <a:pt x="33" y="7383"/>
                      <a:pt x="0" y="7583"/>
                      <a:pt x="167" y="7583"/>
                    </a:cubicBezTo>
                    <a:cubicBezTo>
                      <a:pt x="275" y="7597"/>
                      <a:pt x="381" y="7603"/>
                      <a:pt x="486" y="7603"/>
                    </a:cubicBezTo>
                    <a:cubicBezTo>
                      <a:pt x="1416" y="7603"/>
                      <a:pt x="2223" y="7106"/>
                      <a:pt x="3002" y="6716"/>
                    </a:cubicBezTo>
                    <a:cubicBezTo>
                      <a:pt x="4070" y="6116"/>
                      <a:pt x="5070" y="5482"/>
                      <a:pt x="6004" y="4815"/>
                    </a:cubicBezTo>
                    <a:cubicBezTo>
                      <a:pt x="7939" y="3480"/>
                      <a:pt x="9740" y="1979"/>
                      <a:pt x="11275" y="245"/>
                    </a:cubicBezTo>
                    <a:cubicBezTo>
                      <a:pt x="11377" y="142"/>
                      <a:pt x="11263" y="1"/>
                      <a:pt x="111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2744850" y="1240600"/>
                <a:ext cx="289350" cy="188500"/>
              </a:xfrm>
              <a:custGeom>
                <a:avLst/>
                <a:gdLst/>
                <a:ahLst/>
                <a:cxnLst/>
                <a:rect l="l" t="t" r="r" b="b"/>
                <a:pathLst>
                  <a:path w="11574" h="7540" extrusionOk="0">
                    <a:moveTo>
                      <a:pt x="11230" y="0"/>
                    </a:moveTo>
                    <a:cubicBezTo>
                      <a:pt x="11176" y="0"/>
                      <a:pt x="11118" y="18"/>
                      <a:pt x="11066" y="63"/>
                    </a:cubicBezTo>
                    <a:cubicBezTo>
                      <a:pt x="7897" y="3199"/>
                      <a:pt x="4128" y="5467"/>
                      <a:pt x="92" y="7368"/>
                    </a:cubicBezTo>
                    <a:cubicBezTo>
                      <a:pt x="1" y="7399"/>
                      <a:pt x="48" y="7539"/>
                      <a:pt x="158" y="7539"/>
                    </a:cubicBezTo>
                    <a:cubicBezTo>
                      <a:pt x="168" y="7539"/>
                      <a:pt x="180" y="7538"/>
                      <a:pt x="192" y="7535"/>
                    </a:cubicBezTo>
                    <a:cubicBezTo>
                      <a:pt x="4362" y="5934"/>
                      <a:pt x="8098" y="3299"/>
                      <a:pt x="11367" y="297"/>
                    </a:cubicBezTo>
                    <a:cubicBezTo>
                      <a:pt x="11574" y="219"/>
                      <a:pt x="11419" y="0"/>
                      <a:pt x="11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755825" y="1251825"/>
                <a:ext cx="284075" cy="186675"/>
              </a:xfrm>
              <a:custGeom>
                <a:avLst/>
                <a:gdLst/>
                <a:ahLst/>
                <a:cxnLst/>
                <a:rect l="l" t="t" r="r" b="b"/>
                <a:pathLst>
                  <a:path w="11363" h="7467" extrusionOk="0">
                    <a:moveTo>
                      <a:pt x="11040" y="1"/>
                    </a:moveTo>
                    <a:cubicBezTo>
                      <a:pt x="10981" y="1"/>
                      <a:pt x="10918" y="24"/>
                      <a:pt x="10861" y="81"/>
                    </a:cubicBezTo>
                    <a:cubicBezTo>
                      <a:pt x="7592" y="2916"/>
                      <a:pt x="3923" y="5285"/>
                      <a:pt x="86" y="7286"/>
                    </a:cubicBezTo>
                    <a:cubicBezTo>
                      <a:pt x="1" y="7315"/>
                      <a:pt x="62" y="7467"/>
                      <a:pt x="124" y="7467"/>
                    </a:cubicBezTo>
                    <a:cubicBezTo>
                      <a:pt x="134" y="7467"/>
                      <a:pt x="144" y="7462"/>
                      <a:pt x="153" y="7453"/>
                    </a:cubicBezTo>
                    <a:cubicBezTo>
                      <a:pt x="4223" y="5685"/>
                      <a:pt x="7892" y="3250"/>
                      <a:pt x="11161" y="348"/>
                    </a:cubicBezTo>
                    <a:cubicBezTo>
                      <a:pt x="11363" y="222"/>
                      <a:pt x="11222" y="1"/>
                      <a:pt x="110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749625" y="1330025"/>
                <a:ext cx="182125" cy="122325"/>
              </a:xfrm>
              <a:custGeom>
                <a:avLst/>
                <a:gdLst/>
                <a:ahLst/>
                <a:cxnLst/>
                <a:rect l="l" t="t" r="r" b="b"/>
                <a:pathLst>
                  <a:path w="7285" h="4893" extrusionOk="0">
                    <a:moveTo>
                      <a:pt x="7125" y="1"/>
                    </a:moveTo>
                    <a:cubicBezTo>
                      <a:pt x="7098" y="1"/>
                      <a:pt x="7068" y="7"/>
                      <a:pt x="7039" y="22"/>
                    </a:cubicBezTo>
                    <a:cubicBezTo>
                      <a:pt x="6005" y="956"/>
                      <a:pt x="5004" y="1890"/>
                      <a:pt x="3837" y="2691"/>
                    </a:cubicBezTo>
                    <a:cubicBezTo>
                      <a:pt x="3270" y="3124"/>
                      <a:pt x="2669" y="3491"/>
                      <a:pt x="2002" y="3691"/>
                    </a:cubicBezTo>
                    <a:cubicBezTo>
                      <a:pt x="1702" y="3791"/>
                      <a:pt x="1369" y="3891"/>
                      <a:pt x="1102" y="4025"/>
                    </a:cubicBezTo>
                    <a:cubicBezTo>
                      <a:pt x="801" y="4158"/>
                      <a:pt x="368" y="4192"/>
                      <a:pt x="168" y="4458"/>
                    </a:cubicBezTo>
                    <a:cubicBezTo>
                      <a:pt x="1" y="4625"/>
                      <a:pt x="168" y="4859"/>
                      <a:pt x="368" y="4892"/>
                    </a:cubicBezTo>
                    <a:cubicBezTo>
                      <a:pt x="668" y="4892"/>
                      <a:pt x="1035" y="4659"/>
                      <a:pt x="1335" y="4525"/>
                    </a:cubicBezTo>
                    <a:cubicBezTo>
                      <a:pt x="1635" y="4358"/>
                      <a:pt x="1936" y="4192"/>
                      <a:pt x="2202" y="3991"/>
                    </a:cubicBezTo>
                    <a:cubicBezTo>
                      <a:pt x="2770" y="3558"/>
                      <a:pt x="3437" y="3224"/>
                      <a:pt x="4004" y="2857"/>
                    </a:cubicBezTo>
                    <a:cubicBezTo>
                      <a:pt x="5171" y="2123"/>
                      <a:pt x="6305" y="1290"/>
                      <a:pt x="7206" y="189"/>
                    </a:cubicBezTo>
                    <a:cubicBezTo>
                      <a:pt x="7284" y="85"/>
                      <a:pt x="7220" y="1"/>
                      <a:pt x="71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667900" y="969950"/>
                <a:ext cx="218525" cy="328550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142" extrusionOk="0">
                    <a:moveTo>
                      <a:pt x="1802" y="1416"/>
                    </a:moveTo>
                    <a:cubicBezTo>
                      <a:pt x="1936" y="1416"/>
                      <a:pt x="2069" y="1449"/>
                      <a:pt x="2202" y="1516"/>
                    </a:cubicBezTo>
                    <a:cubicBezTo>
                      <a:pt x="2303" y="1549"/>
                      <a:pt x="2436" y="1616"/>
                      <a:pt x="2569" y="1716"/>
                    </a:cubicBezTo>
                    <a:cubicBezTo>
                      <a:pt x="2269" y="1749"/>
                      <a:pt x="2036" y="1916"/>
                      <a:pt x="1802" y="2149"/>
                    </a:cubicBezTo>
                    <a:lnTo>
                      <a:pt x="1802" y="1582"/>
                    </a:lnTo>
                    <a:lnTo>
                      <a:pt x="1802" y="1416"/>
                    </a:lnTo>
                    <a:close/>
                    <a:moveTo>
                      <a:pt x="3149" y="3292"/>
                    </a:moveTo>
                    <a:cubicBezTo>
                      <a:pt x="3186" y="3292"/>
                      <a:pt x="3220" y="3317"/>
                      <a:pt x="3237" y="3350"/>
                    </a:cubicBezTo>
                    <a:cubicBezTo>
                      <a:pt x="3203" y="3384"/>
                      <a:pt x="3136" y="3450"/>
                      <a:pt x="3203" y="3517"/>
                    </a:cubicBezTo>
                    <a:cubicBezTo>
                      <a:pt x="3237" y="4118"/>
                      <a:pt x="3470" y="4718"/>
                      <a:pt x="3737" y="5285"/>
                    </a:cubicBezTo>
                    <a:lnTo>
                      <a:pt x="4604" y="7287"/>
                    </a:lnTo>
                    <a:cubicBezTo>
                      <a:pt x="4704" y="7553"/>
                      <a:pt x="4804" y="7754"/>
                      <a:pt x="4904" y="8020"/>
                    </a:cubicBezTo>
                    <a:cubicBezTo>
                      <a:pt x="4104" y="6719"/>
                      <a:pt x="3470" y="5252"/>
                      <a:pt x="3103" y="3784"/>
                    </a:cubicBezTo>
                    <a:cubicBezTo>
                      <a:pt x="3103" y="3717"/>
                      <a:pt x="2970" y="3417"/>
                      <a:pt x="3036" y="3384"/>
                    </a:cubicBezTo>
                    <a:cubicBezTo>
                      <a:pt x="3070" y="3317"/>
                      <a:pt x="3111" y="3292"/>
                      <a:pt x="3149" y="3292"/>
                    </a:cubicBezTo>
                    <a:close/>
                    <a:moveTo>
                      <a:pt x="2724" y="2524"/>
                    </a:moveTo>
                    <a:cubicBezTo>
                      <a:pt x="2767" y="2524"/>
                      <a:pt x="2816" y="2532"/>
                      <a:pt x="2870" y="2550"/>
                    </a:cubicBezTo>
                    <a:cubicBezTo>
                      <a:pt x="2903" y="2550"/>
                      <a:pt x="2936" y="2583"/>
                      <a:pt x="2970" y="2616"/>
                    </a:cubicBezTo>
                    <a:cubicBezTo>
                      <a:pt x="2903" y="2616"/>
                      <a:pt x="2770" y="2650"/>
                      <a:pt x="2703" y="2750"/>
                    </a:cubicBezTo>
                    <a:cubicBezTo>
                      <a:pt x="2202" y="3184"/>
                      <a:pt x="2536" y="4051"/>
                      <a:pt x="2703" y="4551"/>
                    </a:cubicBezTo>
                    <a:cubicBezTo>
                      <a:pt x="3136" y="6119"/>
                      <a:pt x="3870" y="7687"/>
                      <a:pt x="4804" y="9054"/>
                    </a:cubicBezTo>
                    <a:cubicBezTo>
                      <a:pt x="5205" y="9588"/>
                      <a:pt x="5605" y="10055"/>
                      <a:pt x="6039" y="10556"/>
                    </a:cubicBezTo>
                    <a:cubicBezTo>
                      <a:pt x="6039" y="10589"/>
                      <a:pt x="6039" y="10589"/>
                      <a:pt x="6072" y="10622"/>
                    </a:cubicBezTo>
                    <a:cubicBezTo>
                      <a:pt x="5038" y="9922"/>
                      <a:pt x="4304" y="8521"/>
                      <a:pt x="3737" y="7487"/>
                    </a:cubicBezTo>
                    <a:cubicBezTo>
                      <a:pt x="3203" y="6553"/>
                      <a:pt x="2636" y="5519"/>
                      <a:pt x="2269" y="4418"/>
                    </a:cubicBezTo>
                    <a:cubicBezTo>
                      <a:pt x="2136" y="3917"/>
                      <a:pt x="2102" y="3384"/>
                      <a:pt x="2369" y="2917"/>
                    </a:cubicBezTo>
                    <a:cubicBezTo>
                      <a:pt x="2424" y="2698"/>
                      <a:pt x="2524" y="2524"/>
                      <a:pt x="2724" y="2524"/>
                    </a:cubicBezTo>
                    <a:close/>
                    <a:moveTo>
                      <a:pt x="5094" y="5138"/>
                    </a:moveTo>
                    <a:cubicBezTo>
                      <a:pt x="5708" y="6089"/>
                      <a:pt x="6228" y="7125"/>
                      <a:pt x="6572" y="8221"/>
                    </a:cubicBezTo>
                    <a:cubicBezTo>
                      <a:pt x="6772" y="8788"/>
                      <a:pt x="6906" y="9388"/>
                      <a:pt x="7039" y="9988"/>
                    </a:cubicBezTo>
                    <a:cubicBezTo>
                      <a:pt x="7073" y="10189"/>
                      <a:pt x="7106" y="10389"/>
                      <a:pt x="7139" y="10622"/>
                    </a:cubicBezTo>
                    <a:cubicBezTo>
                      <a:pt x="6973" y="9755"/>
                      <a:pt x="6706" y="8921"/>
                      <a:pt x="6405" y="8087"/>
                    </a:cubicBezTo>
                    <a:cubicBezTo>
                      <a:pt x="6021" y="7081"/>
                      <a:pt x="5584" y="6075"/>
                      <a:pt x="5094" y="5138"/>
                    </a:cubicBezTo>
                    <a:close/>
                    <a:moveTo>
                      <a:pt x="1135" y="2149"/>
                    </a:moveTo>
                    <a:cubicBezTo>
                      <a:pt x="1135" y="2650"/>
                      <a:pt x="1235" y="3217"/>
                      <a:pt x="1369" y="3751"/>
                    </a:cubicBezTo>
                    <a:cubicBezTo>
                      <a:pt x="1369" y="4118"/>
                      <a:pt x="1435" y="4518"/>
                      <a:pt x="1535" y="4885"/>
                    </a:cubicBezTo>
                    <a:cubicBezTo>
                      <a:pt x="1936" y="6453"/>
                      <a:pt x="2703" y="8054"/>
                      <a:pt x="3603" y="9421"/>
                    </a:cubicBezTo>
                    <a:cubicBezTo>
                      <a:pt x="4070" y="10089"/>
                      <a:pt x="4604" y="10756"/>
                      <a:pt x="5138" y="11356"/>
                    </a:cubicBezTo>
                    <a:lnTo>
                      <a:pt x="5171" y="11389"/>
                    </a:lnTo>
                    <a:cubicBezTo>
                      <a:pt x="5071" y="11289"/>
                      <a:pt x="4971" y="11223"/>
                      <a:pt x="4904" y="11189"/>
                    </a:cubicBezTo>
                    <a:lnTo>
                      <a:pt x="4871" y="11123"/>
                    </a:lnTo>
                    <a:cubicBezTo>
                      <a:pt x="4771" y="11056"/>
                      <a:pt x="4704" y="10956"/>
                      <a:pt x="4604" y="10856"/>
                    </a:cubicBezTo>
                    <a:cubicBezTo>
                      <a:pt x="4304" y="10522"/>
                      <a:pt x="4037" y="10222"/>
                      <a:pt x="3770" y="9888"/>
                    </a:cubicBezTo>
                    <a:cubicBezTo>
                      <a:pt x="3603" y="9622"/>
                      <a:pt x="3437" y="9355"/>
                      <a:pt x="3270" y="9088"/>
                    </a:cubicBezTo>
                    <a:cubicBezTo>
                      <a:pt x="2569" y="7854"/>
                      <a:pt x="1969" y="6519"/>
                      <a:pt x="1469" y="5185"/>
                    </a:cubicBezTo>
                    <a:cubicBezTo>
                      <a:pt x="1268" y="4284"/>
                      <a:pt x="1102" y="3384"/>
                      <a:pt x="1102" y="2483"/>
                    </a:cubicBezTo>
                    <a:cubicBezTo>
                      <a:pt x="1102" y="2383"/>
                      <a:pt x="1102" y="2283"/>
                      <a:pt x="1135" y="2149"/>
                    </a:cubicBezTo>
                    <a:close/>
                    <a:moveTo>
                      <a:pt x="1580" y="1"/>
                    </a:moveTo>
                    <a:cubicBezTo>
                      <a:pt x="1340" y="1"/>
                      <a:pt x="1087" y="117"/>
                      <a:pt x="935" y="248"/>
                    </a:cubicBezTo>
                    <a:cubicBezTo>
                      <a:pt x="668" y="448"/>
                      <a:pt x="468" y="715"/>
                      <a:pt x="334" y="1015"/>
                    </a:cubicBezTo>
                    <a:cubicBezTo>
                      <a:pt x="1" y="1416"/>
                      <a:pt x="1" y="2183"/>
                      <a:pt x="1" y="2616"/>
                    </a:cubicBezTo>
                    <a:cubicBezTo>
                      <a:pt x="1" y="3384"/>
                      <a:pt x="134" y="4118"/>
                      <a:pt x="301" y="4851"/>
                    </a:cubicBezTo>
                    <a:cubicBezTo>
                      <a:pt x="501" y="5619"/>
                      <a:pt x="801" y="6419"/>
                      <a:pt x="1135" y="7186"/>
                    </a:cubicBezTo>
                    <a:cubicBezTo>
                      <a:pt x="1435" y="7887"/>
                      <a:pt x="1735" y="8587"/>
                      <a:pt x="2102" y="9255"/>
                    </a:cubicBezTo>
                    <a:cubicBezTo>
                      <a:pt x="2503" y="9955"/>
                      <a:pt x="3103" y="10556"/>
                      <a:pt x="3603" y="11189"/>
                    </a:cubicBezTo>
                    <a:cubicBezTo>
                      <a:pt x="4104" y="11756"/>
                      <a:pt x="4604" y="12424"/>
                      <a:pt x="5271" y="12790"/>
                    </a:cubicBezTo>
                    <a:cubicBezTo>
                      <a:pt x="5575" y="13012"/>
                      <a:pt x="5971" y="13141"/>
                      <a:pt x="6363" y="13141"/>
                    </a:cubicBezTo>
                    <a:cubicBezTo>
                      <a:pt x="6444" y="13141"/>
                      <a:pt x="6525" y="13135"/>
                      <a:pt x="6606" y="13124"/>
                    </a:cubicBezTo>
                    <a:lnTo>
                      <a:pt x="6973" y="13124"/>
                    </a:lnTo>
                    <a:cubicBezTo>
                      <a:pt x="7606" y="13024"/>
                      <a:pt x="8073" y="12524"/>
                      <a:pt x="8273" y="11923"/>
                    </a:cubicBezTo>
                    <a:cubicBezTo>
                      <a:pt x="8407" y="11556"/>
                      <a:pt x="8440" y="11256"/>
                      <a:pt x="8474" y="10922"/>
                    </a:cubicBezTo>
                    <a:cubicBezTo>
                      <a:pt x="8740" y="9455"/>
                      <a:pt x="8273" y="7920"/>
                      <a:pt x="7740" y="6519"/>
                    </a:cubicBezTo>
                    <a:cubicBezTo>
                      <a:pt x="7039" y="4751"/>
                      <a:pt x="6239" y="2950"/>
                      <a:pt x="4804" y="1616"/>
                    </a:cubicBezTo>
                    <a:cubicBezTo>
                      <a:pt x="4137" y="1015"/>
                      <a:pt x="3337" y="548"/>
                      <a:pt x="2469" y="248"/>
                    </a:cubicBezTo>
                    <a:cubicBezTo>
                      <a:pt x="2303" y="215"/>
                      <a:pt x="2136" y="115"/>
                      <a:pt x="1936" y="115"/>
                    </a:cubicBezTo>
                    <a:cubicBezTo>
                      <a:pt x="1831" y="34"/>
                      <a:pt x="1707" y="1"/>
                      <a:pt x="1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p5"/>
            <p:cNvGrpSpPr/>
            <p:nvPr/>
          </p:nvGrpSpPr>
          <p:grpSpPr>
            <a:xfrm rot="3498430">
              <a:off x="811223" y="2435989"/>
              <a:ext cx="132379" cy="348680"/>
              <a:chOff x="4670175" y="1180125"/>
              <a:chExt cx="66725" cy="175750"/>
            </a:xfrm>
          </p:grpSpPr>
          <p:sp>
            <p:nvSpPr>
              <p:cNvPr id="138" name="Google Shape;138;p5"/>
              <p:cNvSpPr/>
              <p:nvPr/>
            </p:nvSpPr>
            <p:spPr>
              <a:xfrm>
                <a:off x="4670175" y="1180125"/>
                <a:ext cx="23375" cy="1757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030" extrusionOk="0">
                    <a:moveTo>
                      <a:pt x="561" y="1"/>
                    </a:moveTo>
                    <a:cubicBezTo>
                      <a:pt x="466" y="1"/>
                      <a:pt x="367" y="59"/>
                      <a:pt x="367" y="180"/>
                    </a:cubicBezTo>
                    <a:cubicBezTo>
                      <a:pt x="267" y="1281"/>
                      <a:pt x="234" y="2382"/>
                      <a:pt x="201" y="3483"/>
                    </a:cubicBezTo>
                    <a:cubicBezTo>
                      <a:pt x="167" y="4017"/>
                      <a:pt x="167" y="4550"/>
                      <a:pt x="100" y="5117"/>
                    </a:cubicBezTo>
                    <a:cubicBezTo>
                      <a:pt x="67" y="5651"/>
                      <a:pt x="0" y="6218"/>
                      <a:pt x="100" y="6785"/>
                    </a:cubicBezTo>
                    <a:cubicBezTo>
                      <a:pt x="156" y="6933"/>
                      <a:pt x="304" y="7030"/>
                      <a:pt x="447" y="7030"/>
                    </a:cubicBezTo>
                    <a:cubicBezTo>
                      <a:pt x="562" y="7030"/>
                      <a:pt x="675" y="6967"/>
                      <a:pt x="734" y="6819"/>
                    </a:cubicBezTo>
                    <a:cubicBezTo>
                      <a:pt x="901" y="6285"/>
                      <a:pt x="868" y="5718"/>
                      <a:pt x="901" y="5151"/>
                    </a:cubicBezTo>
                    <a:cubicBezTo>
                      <a:pt x="901" y="4617"/>
                      <a:pt x="934" y="4017"/>
                      <a:pt x="901" y="3483"/>
                    </a:cubicBezTo>
                    <a:cubicBezTo>
                      <a:pt x="901" y="2349"/>
                      <a:pt x="868" y="1281"/>
                      <a:pt x="734" y="147"/>
                    </a:cubicBezTo>
                    <a:cubicBezTo>
                      <a:pt x="734" y="51"/>
                      <a:pt x="649" y="1"/>
                      <a:pt x="5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4714375" y="1203700"/>
                <a:ext cx="22525" cy="1506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6027" extrusionOk="0">
                    <a:moveTo>
                      <a:pt x="268" y="0"/>
                    </a:moveTo>
                    <a:cubicBezTo>
                      <a:pt x="173" y="0"/>
                      <a:pt x="83" y="67"/>
                      <a:pt x="100" y="205"/>
                    </a:cubicBezTo>
                    <a:cubicBezTo>
                      <a:pt x="134" y="1172"/>
                      <a:pt x="134" y="2073"/>
                      <a:pt x="134" y="3040"/>
                    </a:cubicBezTo>
                    <a:cubicBezTo>
                      <a:pt x="134" y="3941"/>
                      <a:pt x="0" y="4942"/>
                      <a:pt x="167" y="5876"/>
                    </a:cubicBezTo>
                    <a:cubicBezTo>
                      <a:pt x="221" y="5966"/>
                      <a:pt x="353" y="6027"/>
                      <a:pt x="469" y="6027"/>
                    </a:cubicBezTo>
                    <a:cubicBezTo>
                      <a:pt x="567" y="6027"/>
                      <a:pt x="652" y="5983"/>
                      <a:pt x="667" y="5876"/>
                    </a:cubicBezTo>
                    <a:cubicBezTo>
                      <a:pt x="901" y="4942"/>
                      <a:pt x="801" y="3941"/>
                      <a:pt x="734" y="3040"/>
                    </a:cubicBezTo>
                    <a:cubicBezTo>
                      <a:pt x="667" y="2073"/>
                      <a:pt x="601" y="1105"/>
                      <a:pt x="467" y="171"/>
                    </a:cubicBezTo>
                    <a:cubicBezTo>
                      <a:pt x="451" y="59"/>
                      <a:pt x="357" y="0"/>
                      <a:pt x="2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" name="Google Shape;140;p5"/>
            <p:cNvGrpSpPr/>
            <p:nvPr/>
          </p:nvGrpSpPr>
          <p:grpSpPr>
            <a:xfrm rot="2555100">
              <a:off x="1411293" y="1604956"/>
              <a:ext cx="363360" cy="242976"/>
              <a:chOff x="5153850" y="1150039"/>
              <a:chExt cx="326100" cy="218061"/>
            </a:xfrm>
          </p:grpSpPr>
          <p:sp>
            <p:nvSpPr>
              <p:cNvPr id="141" name="Google Shape;141;p5"/>
              <p:cNvSpPr/>
              <p:nvPr/>
            </p:nvSpPr>
            <p:spPr>
              <a:xfrm>
                <a:off x="5252272" y="1150039"/>
                <a:ext cx="40945" cy="53387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828" extrusionOk="0">
                    <a:moveTo>
                      <a:pt x="501" y="0"/>
                    </a:moveTo>
                    <a:cubicBezTo>
                      <a:pt x="401" y="0"/>
                      <a:pt x="334" y="0"/>
                      <a:pt x="267" y="34"/>
                    </a:cubicBezTo>
                    <a:cubicBezTo>
                      <a:pt x="234" y="34"/>
                      <a:pt x="201" y="67"/>
                      <a:pt x="201" y="67"/>
                    </a:cubicBezTo>
                    <a:cubicBezTo>
                      <a:pt x="167" y="67"/>
                      <a:pt x="100" y="100"/>
                      <a:pt x="100" y="134"/>
                    </a:cubicBezTo>
                    <a:cubicBezTo>
                      <a:pt x="100" y="200"/>
                      <a:pt x="167" y="234"/>
                      <a:pt x="201" y="234"/>
                    </a:cubicBezTo>
                    <a:lnTo>
                      <a:pt x="267" y="234"/>
                    </a:lnTo>
                    <a:cubicBezTo>
                      <a:pt x="334" y="234"/>
                      <a:pt x="367" y="234"/>
                      <a:pt x="434" y="267"/>
                    </a:cubicBezTo>
                    <a:cubicBezTo>
                      <a:pt x="501" y="267"/>
                      <a:pt x="534" y="267"/>
                      <a:pt x="567" y="301"/>
                    </a:cubicBezTo>
                    <a:cubicBezTo>
                      <a:pt x="601" y="301"/>
                      <a:pt x="668" y="367"/>
                      <a:pt x="701" y="367"/>
                    </a:cubicBezTo>
                    <a:cubicBezTo>
                      <a:pt x="734" y="401"/>
                      <a:pt x="768" y="401"/>
                      <a:pt x="768" y="434"/>
                    </a:cubicBezTo>
                    <a:cubicBezTo>
                      <a:pt x="768" y="434"/>
                      <a:pt x="834" y="434"/>
                      <a:pt x="834" y="467"/>
                    </a:cubicBezTo>
                    <a:cubicBezTo>
                      <a:pt x="800" y="460"/>
                      <a:pt x="765" y="456"/>
                      <a:pt x="729" y="456"/>
                    </a:cubicBezTo>
                    <a:cubicBezTo>
                      <a:pt x="460" y="456"/>
                      <a:pt x="189" y="673"/>
                      <a:pt x="100" y="968"/>
                    </a:cubicBezTo>
                    <a:cubicBezTo>
                      <a:pt x="0" y="1368"/>
                      <a:pt x="167" y="1735"/>
                      <a:pt x="501" y="1802"/>
                    </a:cubicBezTo>
                    <a:cubicBezTo>
                      <a:pt x="547" y="1819"/>
                      <a:pt x="594" y="1827"/>
                      <a:pt x="643" y="1827"/>
                    </a:cubicBezTo>
                    <a:cubicBezTo>
                      <a:pt x="876" y="1827"/>
                      <a:pt x="1124" y="1633"/>
                      <a:pt x="1235" y="1301"/>
                    </a:cubicBezTo>
                    <a:cubicBezTo>
                      <a:pt x="1401" y="1001"/>
                      <a:pt x="1368" y="834"/>
                      <a:pt x="1368" y="734"/>
                    </a:cubicBezTo>
                    <a:cubicBezTo>
                      <a:pt x="1368" y="701"/>
                      <a:pt x="1368" y="601"/>
                      <a:pt x="1335" y="567"/>
                    </a:cubicBezTo>
                    <a:cubicBezTo>
                      <a:pt x="1335" y="534"/>
                      <a:pt x="1268" y="434"/>
                      <a:pt x="1268" y="401"/>
                    </a:cubicBezTo>
                    <a:cubicBezTo>
                      <a:pt x="1235" y="367"/>
                      <a:pt x="1201" y="267"/>
                      <a:pt x="1168" y="234"/>
                    </a:cubicBezTo>
                    <a:cubicBezTo>
                      <a:pt x="1101" y="200"/>
                      <a:pt x="1068" y="134"/>
                      <a:pt x="1001" y="100"/>
                    </a:cubicBezTo>
                    <a:cubicBezTo>
                      <a:pt x="934" y="67"/>
                      <a:pt x="868" y="67"/>
                      <a:pt x="834" y="34"/>
                    </a:cubicBezTo>
                    <a:cubicBezTo>
                      <a:pt x="768" y="34"/>
                      <a:pt x="701" y="0"/>
                      <a:pt x="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5403262" y="1191919"/>
                <a:ext cx="39982" cy="54292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859" extrusionOk="0">
                    <a:moveTo>
                      <a:pt x="501" y="1"/>
                    </a:moveTo>
                    <a:cubicBezTo>
                      <a:pt x="401" y="1"/>
                      <a:pt x="334" y="1"/>
                      <a:pt x="268" y="34"/>
                    </a:cubicBezTo>
                    <a:cubicBezTo>
                      <a:pt x="234" y="34"/>
                      <a:pt x="201" y="101"/>
                      <a:pt x="201" y="101"/>
                    </a:cubicBezTo>
                    <a:cubicBezTo>
                      <a:pt x="168" y="101"/>
                      <a:pt x="101" y="134"/>
                      <a:pt x="101" y="167"/>
                    </a:cubicBezTo>
                    <a:cubicBezTo>
                      <a:pt x="101" y="201"/>
                      <a:pt x="168" y="268"/>
                      <a:pt x="201" y="268"/>
                    </a:cubicBezTo>
                    <a:lnTo>
                      <a:pt x="268" y="268"/>
                    </a:lnTo>
                    <a:cubicBezTo>
                      <a:pt x="334" y="268"/>
                      <a:pt x="368" y="268"/>
                      <a:pt x="434" y="301"/>
                    </a:cubicBezTo>
                    <a:cubicBezTo>
                      <a:pt x="501" y="301"/>
                      <a:pt x="534" y="301"/>
                      <a:pt x="568" y="334"/>
                    </a:cubicBezTo>
                    <a:cubicBezTo>
                      <a:pt x="601" y="334"/>
                      <a:pt x="668" y="368"/>
                      <a:pt x="701" y="368"/>
                    </a:cubicBezTo>
                    <a:cubicBezTo>
                      <a:pt x="735" y="434"/>
                      <a:pt x="768" y="434"/>
                      <a:pt x="768" y="468"/>
                    </a:cubicBezTo>
                    <a:cubicBezTo>
                      <a:pt x="768" y="468"/>
                      <a:pt x="835" y="468"/>
                      <a:pt x="835" y="501"/>
                    </a:cubicBezTo>
                    <a:cubicBezTo>
                      <a:pt x="800" y="493"/>
                      <a:pt x="765" y="490"/>
                      <a:pt x="730" y="490"/>
                    </a:cubicBezTo>
                    <a:cubicBezTo>
                      <a:pt x="461" y="490"/>
                      <a:pt x="189" y="706"/>
                      <a:pt x="101" y="1001"/>
                    </a:cubicBezTo>
                    <a:cubicBezTo>
                      <a:pt x="1" y="1368"/>
                      <a:pt x="168" y="1769"/>
                      <a:pt x="501" y="1835"/>
                    </a:cubicBezTo>
                    <a:cubicBezTo>
                      <a:pt x="543" y="1851"/>
                      <a:pt x="587" y="1859"/>
                      <a:pt x="631" y="1859"/>
                    </a:cubicBezTo>
                    <a:cubicBezTo>
                      <a:pt x="868" y="1859"/>
                      <a:pt x="1123" y="1644"/>
                      <a:pt x="1235" y="1335"/>
                    </a:cubicBezTo>
                    <a:cubicBezTo>
                      <a:pt x="1368" y="968"/>
                      <a:pt x="1368" y="801"/>
                      <a:pt x="1368" y="768"/>
                    </a:cubicBezTo>
                    <a:cubicBezTo>
                      <a:pt x="1368" y="735"/>
                      <a:pt x="1368" y="634"/>
                      <a:pt x="1335" y="601"/>
                    </a:cubicBezTo>
                    <a:cubicBezTo>
                      <a:pt x="1335" y="568"/>
                      <a:pt x="1268" y="468"/>
                      <a:pt x="1268" y="434"/>
                    </a:cubicBezTo>
                    <a:cubicBezTo>
                      <a:pt x="1235" y="401"/>
                      <a:pt x="1202" y="301"/>
                      <a:pt x="1135" y="268"/>
                    </a:cubicBezTo>
                    <a:cubicBezTo>
                      <a:pt x="1102" y="234"/>
                      <a:pt x="1068" y="167"/>
                      <a:pt x="1001" y="134"/>
                    </a:cubicBezTo>
                    <a:cubicBezTo>
                      <a:pt x="935" y="101"/>
                      <a:pt x="868" y="101"/>
                      <a:pt x="835" y="34"/>
                    </a:cubicBezTo>
                    <a:cubicBezTo>
                      <a:pt x="768" y="34"/>
                      <a:pt x="701" y="1"/>
                      <a:pt x="6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5375675" y="1274425"/>
                <a:ext cx="104275" cy="93675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3747" extrusionOk="0">
                    <a:moveTo>
                      <a:pt x="2047" y="0"/>
                    </a:moveTo>
                    <a:cubicBezTo>
                      <a:pt x="1240" y="0"/>
                      <a:pt x="521" y="553"/>
                      <a:pt x="301" y="1379"/>
                    </a:cubicBezTo>
                    <a:cubicBezTo>
                      <a:pt x="1" y="2379"/>
                      <a:pt x="568" y="3380"/>
                      <a:pt x="1568" y="3680"/>
                    </a:cubicBezTo>
                    <a:cubicBezTo>
                      <a:pt x="1735" y="3725"/>
                      <a:pt x="1902" y="3746"/>
                      <a:pt x="2065" y="3746"/>
                    </a:cubicBezTo>
                    <a:cubicBezTo>
                      <a:pt x="2883" y="3746"/>
                      <a:pt x="3620" y="3213"/>
                      <a:pt x="3870" y="2379"/>
                    </a:cubicBezTo>
                    <a:cubicBezTo>
                      <a:pt x="4170" y="1379"/>
                      <a:pt x="3570" y="378"/>
                      <a:pt x="2569" y="78"/>
                    </a:cubicBezTo>
                    <a:cubicBezTo>
                      <a:pt x="2394" y="25"/>
                      <a:pt x="2218" y="0"/>
                      <a:pt x="20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5153850" y="1213000"/>
                <a:ext cx="104275" cy="93675"/>
              </a:xfrm>
              <a:custGeom>
                <a:avLst/>
                <a:gdLst/>
                <a:ahLst/>
                <a:cxnLst/>
                <a:rect l="l" t="t" r="r" b="b"/>
                <a:pathLst>
                  <a:path w="4171" h="3747" extrusionOk="0">
                    <a:moveTo>
                      <a:pt x="2072" y="1"/>
                    </a:moveTo>
                    <a:cubicBezTo>
                      <a:pt x="1254" y="1"/>
                      <a:pt x="518" y="533"/>
                      <a:pt x="267" y="1367"/>
                    </a:cubicBezTo>
                    <a:cubicBezTo>
                      <a:pt x="1" y="2368"/>
                      <a:pt x="568" y="3369"/>
                      <a:pt x="1568" y="3669"/>
                    </a:cubicBezTo>
                    <a:cubicBezTo>
                      <a:pt x="1744" y="3721"/>
                      <a:pt x="1919" y="3746"/>
                      <a:pt x="2091" y="3746"/>
                    </a:cubicBezTo>
                    <a:cubicBezTo>
                      <a:pt x="2898" y="3746"/>
                      <a:pt x="3622" y="3193"/>
                      <a:pt x="3870" y="2368"/>
                    </a:cubicBezTo>
                    <a:cubicBezTo>
                      <a:pt x="4170" y="1367"/>
                      <a:pt x="3570" y="367"/>
                      <a:pt x="2569" y="66"/>
                    </a:cubicBezTo>
                    <a:cubicBezTo>
                      <a:pt x="2402" y="22"/>
                      <a:pt x="2235" y="1"/>
                      <a:pt x="2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5298065" y="1210405"/>
                <a:ext cx="73071" cy="64017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192" extrusionOk="0">
                    <a:moveTo>
                      <a:pt x="474" y="0"/>
                    </a:moveTo>
                    <a:cubicBezTo>
                      <a:pt x="449" y="0"/>
                      <a:pt x="414" y="11"/>
                      <a:pt x="367" y="35"/>
                    </a:cubicBezTo>
                    <a:cubicBezTo>
                      <a:pt x="350" y="26"/>
                      <a:pt x="332" y="22"/>
                      <a:pt x="312" y="22"/>
                    </a:cubicBezTo>
                    <a:cubicBezTo>
                      <a:pt x="255" y="22"/>
                      <a:pt x="192" y="60"/>
                      <a:pt x="167" y="135"/>
                    </a:cubicBezTo>
                    <a:cubicBezTo>
                      <a:pt x="34" y="468"/>
                      <a:pt x="0" y="835"/>
                      <a:pt x="34" y="1202"/>
                    </a:cubicBezTo>
                    <a:cubicBezTo>
                      <a:pt x="67" y="1402"/>
                      <a:pt x="167" y="1636"/>
                      <a:pt x="300" y="1803"/>
                    </a:cubicBezTo>
                    <a:cubicBezTo>
                      <a:pt x="400" y="2003"/>
                      <a:pt x="667" y="2136"/>
                      <a:pt x="867" y="2170"/>
                    </a:cubicBezTo>
                    <a:cubicBezTo>
                      <a:pt x="950" y="2183"/>
                      <a:pt x="1045" y="2192"/>
                      <a:pt x="1141" y="2192"/>
                    </a:cubicBezTo>
                    <a:cubicBezTo>
                      <a:pt x="1277" y="2192"/>
                      <a:pt x="1417" y="2175"/>
                      <a:pt x="1535" y="2136"/>
                    </a:cubicBezTo>
                    <a:cubicBezTo>
                      <a:pt x="1801" y="2036"/>
                      <a:pt x="1968" y="1936"/>
                      <a:pt x="2102" y="1769"/>
                    </a:cubicBezTo>
                    <a:cubicBezTo>
                      <a:pt x="2335" y="1436"/>
                      <a:pt x="2469" y="1102"/>
                      <a:pt x="2502" y="702"/>
                    </a:cubicBezTo>
                    <a:cubicBezTo>
                      <a:pt x="2502" y="635"/>
                      <a:pt x="2469" y="569"/>
                      <a:pt x="2435" y="535"/>
                    </a:cubicBezTo>
                    <a:cubicBezTo>
                      <a:pt x="2394" y="521"/>
                      <a:pt x="2358" y="513"/>
                      <a:pt x="2326" y="513"/>
                    </a:cubicBezTo>
                    <a:cubicBezTo>
                      <a:pt x="2280" y="513"/>
                      <a:pt x="2241" y="529"/>
                      <a:pt x="2202" y="569"/>
                    </a:cubicBezTo>
                    <a:cubicBezTo>
                      <a:pt x="2035" y="835"/>
                      <a:pt x="1868" y="1136"/>
                      <a:pt x="1668" y="1302"/>
                    </a:cubicBezTo>
                    <a:cubicBezTo>
                      <a:pt x="1513" y="1432"/>
                      <a:pt x="1378" y="1481"/>
                      <a:pt x="1201" y="1481"/>
                    </a:cubicBezTo>
                    <a:cubicBezTo>
                      <a:pt x="1149" y="1481"/>
                      <a:pt x="1094" y="1477"/>
                      <a:pt x="1034" y="1469"/>
                    </a:cubicBezTo>
                    <a:cubicBezTo>
                      <a:pt x="834" y="1436"/>
                      <a:pt x="701" y="1302"/>
                      <a:pt x="634" y="1002"/>
                    </a:cubicBezTo>
                    <a:cubicBezTo>
                      <a:pt x="601" y="702"/>
                      <a:pt x="534" y="435"/>
                      <a:pt x="534" y="102"/>
                    </a:cubicBezTo>
                    <a:cubicBezTo>
                      <a:pt x="534" y="37"/>
                      <a:pt x="520" y="0"/>
                      <a:pt x="4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6"/>
          <p:cNvSpPr/>
          <p:nvPr/>
        </p:nvSpPr>
        <p:spPr>
          <a:xfrm rot="10800000">
            <a:off x="8120285" y="2346175"/>
            <a:ext cx="1264340" cy="3524526"/>
          </a:xfrm>
          <a:custGeom>
            <a:avLst/>
            <a:gdLst/>
            <a:ahLst/>
            <a:cxnLst/>
            <a:rect l="l" t="t" r="r" b="b"/>
            <a:pathLst>
              <a:path w="32605" h="90891" extrusionOk="0">
                <a:moveTo>
                  <a:pt x="0" y="1"/>
                </a:moveTo>
                <a:lnTo>
                  <a:pt x="0" y="90890"/>
                </a:lnTo>
                <a:cubicBezTo>
                  <a:pt x="7361" y="89757"/>
                  <a:pt x="16312" y="85062"/>
                  <a:pt x="19893" y="78557"/>
                </a:cubicBezTo>
                <a:cubicBezTo>
                  <a:pt x="23454" y="72032"/>
                  <a:pt x="23792" y="63836"/>
                  <a:pt x="20788" y="57033"/>
                </a:cubicBezTo>
                <a:cubicBezTo>
                  <a:pt x="18640" y="52239"/>
                  <a:pt x="15039" y="48260"/>
                  <a:pt x="12453" y="43705"/>
                </a:cubicBezTo>
                <a:cubicBezTo>
                  <a:pt x="9887" y="39130"/>
                  <a:pt x="8415" y="33341"/>
                  <a:pt x="10941" y="28746"/>
                </a:cubicBezTo>
                <a:cubicBezTo>
                  <a:pt x="12871" y="25205"/>
                  <a:pt x="16690" y="23176"/>
                  <a:pt x="20311" y="21445"/>
                </a:cubicBezTo>
                <a:cubicBezTo>
                  <a:pt x="23971" y="19734"/>
                  <a:pt x="27830" y="18023"/>
                  <a:pt x="30217" y="14761"/>
                </a:cubicBezTo>
                <a:cubicBezTo>
                  <a:pt x="32604" y="11538"/>
                  <a:pt x="29780" y="2189"/>
                  <a:pt x="26398" y="2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6"/>
          <p:cNvSpPr/>
          <p:nvPr/>
        </p:nvSpPr>
        <p:spPr>
          <a:xfrm>
            <a:off x="8551313" y="2346167"/>
            <a:ext cx="462351" cy="4076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6"/>
          <p:cNvSpPr/>
          <p:nvPr/>
        </p:nvSpPr>
        <p:spPr>
          <a:xfrm>
            <a:off x="333372" y="4592744"/>
            <a:ext cx="215141" cy="18969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6"/>
          <p:cNvSpPr/>
          <p:nvPr/>
        </p:nvSpPr>
        <p:spPr>
          <a:xfrm>
            <a:off x="449038" y="44463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6"/>
          <p:cNvSpPr/>
          <p:nvPr/>
        </p:nvSpPr>
        <p:spPr>
          <a:xfrm rot="232572">
            <a:off x="-175527" y="24909"/>
            <a:ext cx="918289" cy="5364033"/>
          </a:xfrm>
          <a:custGeom>
            <a:avLst/>
            <a:gdLst/>
            <a:ahLst/>
            <a:cxnLst/>
            <a:rect l="l" t="t" r="r" b="b"/>
            <a:pathLst>
              <a:path w="36732" h="214564" extrusionOk="0">
                <a:moveTo>
                  <a:pt x="14454" y="0"/>
                </a:moveTo>
                <a:cubicBezTo>
                  <a:pt x="12984" y="10561"/>
                  <a:pt x="4361" y="47392"/>
                  <a:pt x="5631" y="63367"/>
                </a:cubicBezTo>
                <a:cubicBezTo>
                  <a:pt x="6901" y="79342"/>
                  <a:pt x="16927" y="83687"/>
                  <a:pt x="22074" y="95852"/>
                </a:cubicBezTo>
                <a:cubicBezTo>
                  <a:pt x="27221" y="108017"/>
                  <a:pt x="38183" y="125463"/>
                  <a:pt x="36512" y="136358"/>
                </a:cubicBezTo>
                <a:cubicBezTo>
                  <a:pt x="34841" y="147253"/>
                  <a:pt x="18131" y="159687"/>
                  <a:pt x="12048" y="161224"/>
                </a:cubicBezTo>
                <a:cubicBezTo>
                  <a:pt x="5966" y="162762"/>
                  <a:pt x="84" y="149995"/>
                  <a:pt x="17" y="145583"/>
                </a:cubicBezTo>
                <a:cubicBezTo>
                  <a:pt x="-50" y="141171"/>
                  <a:pt x="5899" y="133752"/>
                  <a:pt x="11647" y="134754"/>
                </a:cubicBezTo>
                <a:cubicBezTo>
                  <a:pt x="17395" y="135757"/>
                  <a:pt x="34708" y="138296"/>
                  <a:pt x="34507" y="151598"/>
                </a:cubicBezTo>
                <a:cubicBezTo>
                  <a:pt x="34307" y="164900"/>
                  <a:pt x="14455" y="204070"/>
                  <a:pt x="10444" y="214564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"/>
          <p:cNvSpPr/>
          <p:nvPr/>
        </p:nvSpPr>
        <p:spPr>
          <a:xfrm rot="-5400000">
            <a:off x="7544880" y="3295904"/>
            <a:ext cx="1119149" cy="2952450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7"/>
          <p:cNvSpPr txBox="1">
            <a:spLocks noGrp="1"/>
          </p:cNvSpPr>
          <p:nvPr>
            <p:ph type="title"/>
          </p:nvPr>
        </p:nvSpPr>
        <p:spPr>
          <a:xfrm>
            <a:off x="4299650" y="1089150"/>
            <a:ext cx="2849100" cy="13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6" name="Google Shape;156;p7"/>
          <p:cNvSpPr txBox="1">
            <a:spLocks noGrp="1"/>
          </p:cNvSpPr>
          <p:nvPr>
            <p:ph type="body" idx="1"/>
          </p:nvPr>
        </p:nvSpPr>
        <p:spPr>
          <a:xfrm>
            <a:off x="4299650" y="2415550"/>
            <a:ext cx="38196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400" b="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57" name="Google Shape;157;p7"/>
          <p:cNvSpPr/>
          <p:nvPr/>
        </p:nvSpPr>
        <p:spPr>
          <a:xfrm rot="-9941259" flipH="1">
            <a:off x="5172984" y="141003"/>
            <a:ext cx="3884492" cy="1187809"/>
          </a:xfrm>
          <a:custGeom>
            <a:avLst/>
            <a:gdLst/>
            <a:ahLst/>
            <a:cxnLst/>
            <a:rect l="l" t="t" r="r" b="b"/>
            <a:pathLst>
              <a:path w="156716" h="69913" extrusionOk="0">
                <a:moveTo>
                  <a:pt x="0" y="0"/>
                </a:moveTo>
                <a:cubicBezTo>
                  <a:pt x="10649" y="9041"/>
                  <a:pt x="44805" y="50297"/>
                  <a:pt x="63892" y="54248"/>
                </a:cubicBezTo>
                <a:cubicBezTo>
                  <a:pt x="82979" y="58200"/>
                  <a:pt x="117135" y="31813"/>
                  <a:pt x="114523" y="23709"/>
                </a:cubicBezTo>
                <a:cubicBezTo>
                  <a:pt x="111911" y="15605"/>
                  <a:pt x="54248" y="-1607"/>
                  <a:pt x="48220" y="5626"/>
                </a:cubicBezTo>
                <a:cubicBezTo>
                  <a:pt x="42193" y="12859"/>
                  <a:pt x="60275" y="58200"/>
                  <a:pt x="78358" y="67107"/>
                </a:cubicBezTo>
                <a:cubicBezTo>
                  <a:pt x="96441" y="76014"/>
                  <a:pt x="143656" y="60410"/>
                  <a:pt x="156716" y="5907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8" name="Google Shape;158;p7"/>
          <p:cNvSpPr/>
          <p:nvPr/>
        </p:nvSpPr>
        <p:spPr>
          <a:xfrm>
            <a:off x="8551272" y="96079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537472" y="386842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360987" y="614846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 rot="-5400000">
            <a:off x="-899307" y="3558757"/>
            <a:ext cx="3132136" cy="1333506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"/>
          <p:cNvSpPr txBox="1">
            <a:spLocks noGrp="1"/>
          </p:cNvSpPr>
          <p:nvPr>
            <p:ph type="title"/>
          </p:nvPr>
        </p:nvSpPr>
        <p:spPr>
          <a:xfrm flipH="1">
            <a:off x="1330050" y="1024638"/>
            <a:ext cx="6367800" cy="29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4" name="Google Shape;164;p8"/>
          <p:cNvSpPr txBox="1">
            <a:spLocks noGrp="1"/>
          </p:cNvSpPr>
          <p:nvPr>
            <p:ph type="subTitle" idx="1"/>
          </p:nvPr>
        </p:nvSpPr>
        <p:spPr>
          <a:xfrm>
            <a:off x="2871000" y="3630375"/>
            <a:ext cx="3285900" cy="63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8"/>
          <p:cNvSpPr/>
          <p:nvPr/>
        </p:nvSpPr>
        <p:spPr>
          <a:xfrm rot="-5400000" flipH="1">
            <a:off x="7154175" y="-175568"/>
            <a:ext cx="1994237" cy="2094277"/>
          </a:xfrm>
          <a:custGeom>
            <a:avLst/>
            <a:gdLst/>
            <a:ahLst/>
            <a:cxnLst/>
            <a:rect l="l" t="t" r="r" b="b"/>
            <a:pathLst>
              <a:path w="76827" h="80681" extrusionOk="0">
                <a:moveTo>
                  <a:pt x="7096" y="0"/>
                </a:moveTo>
                <a:cubicBezTo>
                  <a:pt x="4774" y="0"/>
                  <a:pt x="2454" y="476"/>
                  <a:pt x="339" y="1448"/>
                </a:cubicBezTo>
                <a:lnTo>
                  <a:pt x="1" y="80681"/>
                </a:lnTo>
                <a:lnTo>
                  <a:pt x="73405" y="80681"/>
                </a:lnTo>
                <a:cubicBezTo>
                  <a:pt x="76826" y="73559"/>
                  <a:pt x="76130" y="64627"/>
                  <a:pt x="71654" y="58142"/>
                </a:cubicBezTo>
                <a:cubicBezTo>
                  <a:pt x="67521" y="52180"/>
                  <a:pt x="60344" y="48488"/>
                  <a:pt x="53107" y="48488"/>
                </a:cubicBezTo>
                <a:cubicBezTo>
                  <a:pt x="52473" y="48488"/>
                  <a:pt x="51838" y="48516"/>
                  <a:pt x="51204" y="48574"/>
                </a:cubicBezTo>
                <a:cubicBezTo>
                  <a:pt x="45157" y="49111"/>
                  <a:pt x="39587" y="52075"/>
                  <a:pt x="33659" y="53487"/>
                </a:cubicBezTo>
                <a:cubicBezTo>
                  <a:pt x="31911" y="53911"/>
                  <a:pt x="30047" y="54152"/>
                  <a:pt x="28198" y="54152"/>
                </a:cubicBezTo>
                <a:cubicBezTo>
                  <a:pt x="23796" y="54152"/>
                  <a:pt x="19480" y="52786"/>
                  <a:pt x="17029" y="49270"/>
                </a:cubicBezTo>
                <a:cubicBezTo>
                  <a:pt x="13826" y="44635"/>
                  <a:pt x="15119" y="38289"/>
                  <a:pt x="17427" y="33177"/>
                </a:cubicBezTo>
                <a:cubicBezTo>
                  <a:pt x="19734" y="28084"/>
                  <a:pt x="22977" y="23151"/>
                  <a:pt x="23414" y="17561"/>
                </a:cubicBezTo>
                <a:cubicBezTo>
                  <a:pt x="23872" y="11912"/>
                  <a:pt x="21166" y="6123"/>
                  <a:pt x="16511" y="2880"/>
                </a:cubicBezTo>
                <a:cubicBezTo>
                  <a:pt x="13768" y="981"/>
                  <a:pt x="10430" y="0"/>
                  <a:pt x="70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"/>
          <p:cNvSpPr/>
          <p:nvPr/>
        </p:nvSpPr>
        <p:spPr>
          <a:xfrm rot="5400000" flipH="1">
            <a:off x="512725" y="3280133"/>
            <a:ext cx="1114460" cy="2940081"/>
          </a:xfrm>
          <a:custGeom>
            <a:avLst/>
            <a:gdLst/>
            <a:ahLst/>
            <a:cxnLst/>
            <a:rect l="l" t="t" r="r" b="b"/>
            <a:pathLst>
              <a:path w="34097" h="89952" extrusionOk="0">
                <a:moveTo>
                  <a:pt x="6827" y="1"/>
                </a:moveTo>
                <a:cubicBezTo>
                  <a:pt x="4501" y="1"/>
                  <a:pt x="2262" y="226"/>
                  <a:pt x="338" y="633"/>
                </a:cubicBezTo>
                <a:lnTo>
                  <a:pt x="0" y="89951"/>
                </a:lnTo>
                <a:lnTo>
                  <a:pt x="8097" y="89812"/>
                </a:lnTo>
                <a:cubicBezTo>
                  <a:pt x="17327" y="89235"/>
                  <a:pt x="25980" y="83347"/>
                  <a:pt x="30058" y="75032"/>
                </a:cubicBezTo>
                <a:cubicBezTo>
                  <a:pt x="34096" y="66757"/>
                  <a:pt x="32763" y="55935"/>
                  <a:pt x="26338" y="49291"/>
                </a:cubicBezTo>
                <a:cubicBezTo>
                  <a:pt x="23653" y="46546"/>
                  <a:pt x="20271" y="44556"/>
                  <a:pt x="17645" y="41771"/>
                </a:cubicBezTo>
                <a:cubicBezTo>
                  <a:pt x="14999" y="38947"/>
                  <a:pt x="13129" y="34869"/>
                  <a:pt x="14502" y="31288"/>
                </a:cubicBezTo>
                <a:cubicBezTo>
                  <a:pt x="16093" y="27150"/>
                  <a:pt x="21086" y="25519"/>
                  <a:pt x="24011" y="22177"/>
                </a:cubicBezTo>
                <a:cubicBezTo>
                  <a:pt x="28327" y="17144"/>
                  <a:pt x="26796" y="8769"/>
                  <a:pt x="21842" y="4373"/>
                </a:cubicBezTo>
                <a:cubicBezTo>
                  <a:pt x="18358" y="1267"/>
                  <a:pt x="12345" y="1"/>
                  <a:pt x="68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"/>
          <p:cNvSpPr/>
          <p:nvPr/>
        </p:nvSpPr>
        <p:spPr>
          <a:xfrm rot="-3143622">
            <a:off x="8426556" y="1595105"/>
            <a:ext cx="247401" cy="21810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 rot="-3143597">
            <a:off x="2156226" y="4336009"/>
            <a:ext cx="258585" cy="228004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570300" y="2199775"/>
            <a:ext cx="40452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1195650" y="3107875"/>
            <a:ext cx="2794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title" idx="2" hasCustomPrompt="1"/>
          </p:nvPr>
        </p:nvSpPr>
        <p:spPr>
          <a:xfrm>
            <a:off x="570302" y="1832550"/>
            <a:ext cx="4045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73" name="Google Shape;173;p9"/>
          <p:cNvGrpSpPr/>
          <p:nvPr/>
        </p:nvGrpSpPr>
        <p:grpSpPr>
          <a:xfrm flipH="1">
            <a:off x="208" y="-4"/>
            <a:ext cx="2240231" cy="1725742"/>
            <a:chOff x="5153550" y="135575"/>
            <a:chExt cx="1402950" cy="1080750"/>
          </a:xfrm>
        </p:grpSpPr>
        <p:sp>
          <p:nvSpPr>
            <p:cNvPr id="174" name="Google Shape;174;p9"/>
            <p:cNvSpPr/>
            <p:nvPr/>
          </p:nvSpPr>
          <p:spPr>
            <a:xfrm>
              <a:off x="5208475" y="135575"/>
              <a:ext cx="1348025" cy="942650"/>
            </a:xfrm>
            <a:custGeom>
              <a:avLst/>
              <a:gdLst/>
              <a:ahLst/>
              <a:cxnLst/>
              <a:rect l="l" t="t" r="r" b="b"/>
              <a:pathLst>
                <a:path w="53921" h="37706" fill="none" extrusionOk="0">
                  <a:moveTo>
                    <a:pt x="0" y="1"/>
                  </a:moveTo>
                  <a:cubicBezTo>
                    <a:pt x="147" y="1570"/>
                    <a:pt x="2595" y="4500"/>
                    <a:pt x="3829" y="5985"/>
                  </a:cubicBezTo>
                  <a:cubicBezTo>
                    <a:pt x="5524" y="8036"/>
                    <a:pt x="7637" y="9668"/>
                    <a:pt x="9374" y="11697"/>
                  </a:cubicBezTo>
                  <a:cubicBezTo>
                    <a:pt x="12492" y="15359"/>
                    <a:pt x="15630" y="18435"/>
                    <a:pt x="19334" y="21469"/>
                  </a:cubicBezTo>
                  <a:cubicBezTo>
                    <a:pt x="23895" y="25193"/>
                    <a:pt x="28917" y="27976"/>
                    <a:pt x="34043" y="30947"/>
                  </a:cubicBezTo>
                  <a:cubicBezTo>
                    <a:pt x="38458" y="33500"/>
                    <a:pt x="42768" y="36303"/>
                    <a:pt x="47874" y="37287"/>
                  </a:cubicBezTo>
                  <a:cubicBezTo>
                    <a:pt x="49861" y="37684"/>
                    <a:pt x="51933" y="37705"/>
                    <a:pt x="53920" y="3743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5153550" y="231300"/>
              <a:ext cx="248500" cy="218175"/>
            </a:xfrm>
            <a:custGeom>
              <a:avLst/>
              <a:gdLst/>
              <a:ahLst/>
              <a:cxnLst/>
              <a:rect l="l" t="t" r="r" b="b"/>
              <a:pathLst>
                <a:path w="9940" h="8727" fill="none" extrusionOk="0">
                  <a:moveTo>
                    <a:pt x="3976" y="1"/>
                  </a:moveTo>
                  <a:cubicBezTo>
                    <a:pt x="2344" y="2637"/>
                    <a:pt x="1214" y="5797"/>
                    <a:pt x="0" y="8538"/>
                  </a:cubicBezTo>
                  <a:cubicBezTo>
                    <a:pt x="3327" y="8726"/>
                    <a:pt x="6382" y="5211"/>
                    <a:pt x="9939" y="5692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5388425" y="455725"/>
              <a:ext cx="172625" cy="227550"/>
            </a:xfrm>
            <a:custGeom>
              <a:avLst/>
              <a:gdLst/>
              <a:ahLst/>
              <a:cxnLst/>
              <a:rect l="l" t="t" r="r" b="b"/>
              <a:pathLst>
                <a:path w="6905" h="9102" fill="none" extrusionOk="0">
                  <a:moveTo>
                    <a:pt x="2092" y="0"/>
                  </a:moveTo>
                  <a:cubicBezTo>
                    <a:pt x="2030" y="1653"/>
                    <a:pt x="1653" y="3641"/>
                    <a:pt x="1214" y="5315"/>
                  </a:cubicBezTo>
                  <a:cubicBezTo>
                    <a:pt x="900" y="6445"/>
                    <a:pt x="0" y="8077"/>
                    <a:pt x="188" y="9102"/>
                  </a:cubicBezTo>
                  <a:cubicBezTo>
                    <a:pt x="2699" y="8077"/>
                    <a:pt x="4687" y="5440"/>
                    <a:pt x="6905" y="4582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5595025" y="659725"/>
              <a:ext cx="204050" cy="245350"/>
            </a:xfrm>
            <a:custGeom>
              <a:avLst/>
              <a:gdLst/>
              <a:ahLst/>
              <a:cxnLst/>
              <a:rect l="l" t="t" r="r" b="b"/>
              <a:pathLst>
                <a:path w="8162" h="9814" fill="none" extrusionOk="0">
                  <a:moveTo>
                    <a:pt x="2386" y="0"/>
                  </a:moveTo>
                  <a:cubicBezTo>
                    <a:pt x="1947" y="1298"/>
                    <a:pt x="2156" y="4039"/>
                    <a:pt x="1633" y="5796"/>
                  </a:cubicBezTo>
                  <a:cubicBezTo>
                    <a:pt x="1235" y="7114"/>
                    <a:pt x="440" y="8328"/>
                    <a:pt x="1" y="9625"/>
                  </a:cubicBezTo>
                  <a:cubicBezTo>
                    <a:pt x="1047" y="9814"/>
                    <a:pt x="7659" y="4876"/>
                    <a:pt x="8161" y="395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5849250" y="821875"/>
              <a:ext cx="198800" cy="268900"/>
            </a:xfrm>
            <a:custGeom>
              <a:avLst/>
              <a:gdLst/>
              <a:ahLst/>
              <a:cxnLst/>
              <a:rect l="l" t="t" r="r" b="b"/>
              <a:pathLst>
                <a:path w="7952" h="10756" fill="none" extrusionOk="0">
                  <a:moveTo>
                    <a:pt x="1340" y="1"/>
                  </a:moveTo>
                  <a:cubicBezTo>
                    <a:pt x="1152" y="2156"/>
                    <a:pt x="1340" y="4353"/>
                    <a:pt x="1005" y="6445"/>
                  </a:cubicBezTo>
                  <a:cubicBezTo>
                    <a:pt x="900" y="7115"/>
                    <a:pt x="1" y="10002"/>
                    <a:pt x="733" y="10337"/>
                  </a:cubicBezTo>
                  <a:cubicBezTo>
                    <a:pt x="1716" y="10755"/>
                    <a:pt x="4060" y="7094"/>
                    <a:pt x="4583" y="6529"/>
                  </a:cubicBezTo>
                  <a:cubicBezTo>
                    <a:pt x="5650" y="5399"/>
                    <a:pt x="6759" y="4771"/>
                    <a:pt x="7952" y="385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6141675" y="966775"/>
              <a:ext cx="169500" cy="249550"/>
            </a:xfrm>
            <a:custGeom>
              <a:avLst/>
              <a:gdLst/>
              <a:ahLst/>
              <a:cxnLst/>
              <a:rect l="l" t="t" r="r" b="b"/>
              <a:pathLst>
                <a:path w="6780" h="9982" fill="none" extrusionOk="0">
                  <a:moveTo>
                    <a:pt x="0" y="1"/>
                  </a:moveTo>
                  <a:cubicBezTo>
                    <a:pt x="230" y="2051"/>
                    <a:pt x="502" y="4206"/>
                    <a:pt x="523" y="6320"/>
                  </a:cubicBezTo>
                  <a:cubicBezTo>
                    <a:pt x="544" y="7491"/>
                    <a:pt x="63" y="8956"/>
                    <a:pt x="335" y="9981"/>
                  </a:cubicBezTo>
                  <a:cubicBezTo>
                    <a:pt x="1799" y="8830"/>
                    <a:pt x="2595" y="6968"/>
                    <a:pt x="3787" y="5608"/>
                  </a:cubicBezTo>
                  <a:cubicBezTo>
                    <a:pt x="4687" y="4646"/>
                    <a:pt x="5838" y="3788"/>
                    <a:pt x="6779" y="286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9"/>
          <p:cNvSpPr/>
          <p:nvPr/>
        </p:nvSpPr>
        <p:spPr>
          <a:xfrm>
            <a:off x="-458075" y="3859025"/>
            <a:ext cx="2142925" cy="1665450"/>
          </a:xfrm>
          <a:custGeom>
            <a:avLst/>
            <a:gdLst/>
            <a:ahLst/>
            <a:cxnLst/>
            <a:rect l="l" t="t" r="r" b="b"/>
            <a:pathLst>
              <a:path w="85717" h="66618" extrusionOk="0">
                <a:moveTo>
                  <a:pt x="26647" y="0"/>
                </a:moveTo>
                <a:cubicBezTo>
                  <a:pt x="21058" y="0"/>
                  <a:pt x="15879" y="1381"/>
                  <a:pt x="11642" y="5130"/>
                </a:cubicBezTo>
                <a:cubicBezTo>
                  <a:pt x="10061" y="6559"/>
                  <a:pt x="8663" y="8322"/>
                  <a:pt x="7508" y="10571"/>
                </a:cubicBezTo>
                <a:cubicBezTo>
                  <a:pt x="152" y="24948"/>
                  <a:pt x="0" y="52456"/>
                  <a:pt x="17417" y="59873"/>
                </a:cubicBezTo>
                <a:cubicBezTo>
                  <a:pt x="24834" y="63003"/>
                  <a:pt x="33831" y="64341"/>
                  <a:pt x="41703" y="65800"/>
                </a:cubicBezTo>
                <a:cubicBezTo>
                  <a:pt x="44594" y="66327"/>
                  <a:pt x="47358" y="66617"/>
                  <a:pt x="50007" y="66617"/>
                </a:cubicBezTo>
                <a:cubicBezTo>
                  <a:pt x="58191" y="66617"/>
                  <a:pt x="65275" y="63852"/>
                  <a:pt x="71613" y="56803"/>
                </a:cubicBezTo>
                <a:cubicBezTo>
                  <a:pt x="78269" y="49447"/>
                  <a:pt x="85108" y="39599"/>
                  <a:pt x="85473" y="29355"/>
                </a:cubicBezTo>
                <a:cubicBezTo>
                  <a:pt x="85716" y="23763"/>
                  <a:pt x="83589" y="17866"/>
                  <a:pt x="79090" y="14553"/>
                </a:cubicBezTo>
                <a:cubicBezTo>
                  <a:pt x="75412" y="11817"/>
                  <a:pt x="70610" y="11148"/>
                  <a:pt x="66141" y="10115"/>
                </a:cubicBezTo>
                <a:cubicBezTo>
                  <a:pt x="55375" y="7722"/>
                  <a:pt x="39864" y="0"/>
                  <a:pt x="2664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"/>
          <p:cNvSpPr/>
          <p:nvPr/>
        </p:nvSpPr>
        <p:spPr>
          <a:xfrm>
            <a:off x="8131899" y="473696"/>
            <a:ext cx="172786" cy="152381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"/>
          <p:cNvSpPr/>
          <p:nvPr/>
        </p:nvSpPr>
        <p:spPr>
          <a:xfrm>
            <a:off x="8270850" y="646986"/>
            <a:ext cx="127731" cy="112660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"/>
          <p:cNvSpPr/>
          <p:nvPr/>
        </p:nvSpPr>
        <p:spPr>
          <a:xfrm>
            <a:off x="1772247" y="41935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11"/>
          <p:cNvGrpSpPr/>
          <p:nvPr/>
        </p:nvGrpSpPr>
        <p:grpSpPr>
          <a:xfrm flipH="1">
            <a:off x="1774307" y="1337976"/>
            <a:ext cx="5515471" cy="3113631"/>
            <a:chOff x="2256903" y="816487"/>
            <a:chExt cx="4630180" cy="3653639"/>
          </a:xfrm>
        </p:grpSpPr>
        <p:sp>
          <p:nvSpPr>
            <p:cNvPr id="188" name="Google Shape;188;p11"/>
            <p:cNvSpPr/>
            <p:nvPr/>
          </p:nvSpPr>
          <p:spPr>
            <a:xfrm>
              <a:off x="2256903" y="816487"/>
              <a:ext cx="4630180" cy="3653639"/>
            </a:xfrm>
            <a:custGeom>
              <a:avLst/>
              <a:gdLst/>
              <a:ahLst/>
              <a:cxnLst/>
              <a:rect l="l" t="t" r="r" b="b"/>
              <a:pathLst>
                <a:path w="90191" h="71169" extrusionOk="0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2748611" y="1192720"/>
              <a:ext cx="3311049" cy="2747418"/>
            </a:xfrm>
            <a:custGeom>
              <a:avLst/>
              <a:gdLst/>
              <a:ahLst/>
              <a:cxnLst/>
              <a:rect l="l" t="t" r="r" b="b"/>
              <a:pathLst>
                <a:path w="110793" h="91933" extrusionOk="0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5633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1" name="Google Shape;191;p11"/>
          <p:cNvSpPr txBox="1">
            <a:spLocks noGrp="1"/>
          </p:cNvSpPr>
          <p:nvPr>
            <p:ph type="body" idx="1"/>
          </p:nvPr>
        </p:nvSpPr>
        <p:spPr>
          <a:xfrm>
            <a:off x="311700" y="3380825"/>
            <a:ext cx="8520600" cy="6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192" name="Google Shape;192;p11"/>
          <p:cNvGrpSpPr/>
          <p:nvPr/>
        </p:nvGrpSpPr>
        <p:grpSpPr>
          <a:xfrm>
            <a:off x="790112" y="845477"/>
            <a:ext cx="742672" cy="754501"/>
            <a:chOff x="2859325" y="466125"/>
            <a:chExt cx="825650" cy="838800"/>
          </a:xfrm>
        </p:grpSpPr>
        <p:sp>
          <p:nvSpPr>
            <p:cNvPr id="193" name="Google Shape;193;p11"/>
            <p:cNvSpPr/>
            <p:nvPr/>
          </p:nvSpPr>
          <p:spPr>
            <a:xfrm>
              <a:off x="2859325" y="466125"/>
              <a:ext cx="825650" cy="838800"/>
            </a:xfrm>
            <a:custGeom>
              <a:avLst/>
              <a:gdLst/>
              <a:ahLst/>
              <a:cxnLst/>
              <a:rect l="l" t="t" r="r" b="b"/>
              <a:pathLst>
                <a:path w="33026" h="33552" extrusionOk="0">
                  <a:moveTo>
                    <a:pt x="18936" y="5833"/>
                  </a:moveTo>
                  <a:cubicBezTo>
                    <a:pt x="23450" y="5833"/>
                    <a:pt x="26962" y="11860"/>
                    <a:pt x="27659" y="15674"/>
                  </a:cubicBezTo>
                  <a:cubicBezTo>
                    <a:pt x="28538" y="20236"/>
                    <a:pt x="26425" y="25404"/>
                    <a:pt x="22073" y="27454"/>
                  </a:cubicBezTo>
                  <a:cubicBezTo>
                    <a:pt x="20501" y="28198"/>
                    <a:pt x="18688" y="28551"/>
                    <a:pt x="16841" y="28551"/>
                  </a:cubicBezTo>
                  <a:cubicBezTo>
                    <a:pt x="15515" y="28551"/>
                    <a:pt x="14172" y="28369"/>
                    <a:pt x="12887" y="28019"/>
                  </a:cubicBezTo>
                  <a:cubicBezTo>
                    <a:pt x="12845" y="27978"/>
                    <a:pt x="12783" y="27978"/>
                    <a:pt x="12741" y="27978"/>
                  </a:cubicBezTo>
                  <a:cubicBezTo>
                    <a:pt x="10816" y="27413"/>
                    <a:pt x="9079" y="26450"/>
                    <a:pt x="7740" y="25153"/>
                  </a:cubicBezTo>
                  <a:cubicBezTo>
                    <a:pt x="5062" y="22558"/>
                    <a:pt x="4225" y="18499"/>
                    <a:pt x="5146" y="14942"/>
                  </a:cubicBezTo>
                  <a:cubicBezTo>
                    <a:pt x="5250" y="14942"/>
                    <a:pt x="5334" y="14963"/>
                    <a:pt x="5438" y="14963"/>
                  </a:cubicBezTo>
                  <a:cubicBezTo>
                    <a:pt x="5648" y="14963"/>
                    <a:pt x="5627" y="14691"/>
                    <a:pt x="5438" y="14649"/>
                  </a:cubicBezTo>
                  <a:cubicBezTo>
                    <a:pt x="5355" y="14649"/>
                    <a:pt x="5313" y="14628"/>
                    <a:pt x="5229" y="14628"/>
                  </a:cubicBezTo>
                  <a:cubicBezTo>
                    <a:pt x="5418" y="13959"/>
                    <a:pt x="5669" y="13289"/>
                    <a:pt x="5982" y="12703"/>
                  </a:cubicBezTo>
                  <a:cubicBezTo>
                    <a:pt x="8282" y="8206"/>
                    <a:pt x="13253" y="6044"/>
                    <a:pt x="18105" y="6044"/>
                  </a:cubicBezTo>
                  <a:cubicBezTo>
                    <a:pt x="18242" y="6044"/>
                    <a:pt x="18379" y="6046"/>
                    <a:pt x="18516" y="6050"/>
                  </a:cubicBezTo>
                  <a:cubicBezTo>
                    <a:pt x="18641" y="6050"/>
                    <a:pt x="18704" y="5945"/>
                    <a:pt x="18662" y="5840"/>
                  </a:cubicBezTo>
                  <a:cubicBezTo>
                    <a:pt x="18754" y="5835"/>
                    <a:pt x="18845" y="5833"/>
                    <a:pt x="18936" y="5833"/>
                  </a:cubicBezTo>
                  <a:close/>
                  <a:moveTo>
                    <a:pt x="21367" y="0"/>
                  </a:moveTo>
                  <a:cubicBezTo>
                    <a:pt x="21331" y="0"/>
                    <a:pt x="21294" y="8"/>
                    <a:pt x="21257" y="24"/>
                  </a:cubicBezTo>
                  <a:cubicBezTo>
                    <a:pt x="19248" y="902"/>
                    <a:pt x="17867" y="3099"/>
                    <a:pt x="17951" y="5296"/>
                  </a:cubicBezTo>
                  <a:cubicBezTo>
                    <a:pt x="17867" y="5317"/>
                    <a:pt x="17783" y="5317"/>
                    <a:pt x="17742" y="5317"/>
                  </a:cubicBezTo>
                  <a:cubicBezTo>
                    <a:pt x="17553" y="5338"/>
                    <a:pt x="17490" y="5485"/>
                    <a:pt x="17490" y="5610"/>
                  </a:cubicBezTo>
                  <a:cubicBezTo>
                    <a:pt x="17343" y="5605"/>
                    <a:pt x="17195" y="5602"/>
                    <a:pt x="17047" y="5602"/>
                  </a:cubicBezTo>
                  <a:cubicBezTo>
                    <a:pt x="14848" y="5602"/>
                    <a:pt x="12630" y="6181"/>
                    <a:pt x="10669" y="7200"/>
                  </a:cubicBezTo>
                  <a:lnTo>
                    <a:pt x="10669" y="7179"/>
                  </a:lnTo>
                  <a:cubicBezTo>
                    <a:pt x="10104" y="5799"/>
                    <a:pt x="9916" y="4376"/>
                    <a:pt x="9979" y="2890"/>
                  </a:cubicBezTo>
                  <a:cubicBezTo>
                    <a:pt x="9999" y="2736"/>
                    <a:pt x="9894" y="2663"/>
                    <a:pt x="9778" y="2663"/>
                  </a:cubicBezTo>
                  <a:cubicBezTo>
                    <a:pt x="9659" y="2663"/>
                    <a:pt x="9529" y="2741"/>
                    <a:pt x="9519" y="2890"/>
                  </a:cubicBezTo>
                  <a:cubicBezTo>
                    <a:pt x="9330" y="4439"/>
                    <a:pt x="9623" y="5945"/>
                    <a:pt x="10272" y="7326"/>
                  </a:cubicBezTo>
                  <a:cubicBezTo>
                    <a:pt x="10272" y="7368"/>
                    <a:pt x="10293" y="7368"/>
                    <a:pt x="10293" y="7389"/>
                  </a:cubicBezTo>
                  <a:cubicBezTo>
                    <a:pt x="8493" y="8414"/>
                    <a:pt x="6924" y="9837"/>
                    <a:pt x="5794" y="11657"/>
                  </a:cubicBezTo>
                  <a:cubicBezTo>
                    <a:pt x="5250" y="12536"/>
                    <a:pt x="4853" y="13478"/>
                    <a:pt x="4581" y="14503"/>
                  </a:cubicBezTo>
                  <a:cubicBezTo>
                    <a:pt x="3262" y="14126"/>
                    <a:pt x="2216" y="13226"/>
                    <a:pt x="1568" y="11971"/>
                  </a:cubicBezTo>
                  <a:cubicBezTo>
                    <a:pt x="1532" y="11906"/>
                    <a:pt x="1471" y="11879"/>
                    <a:pt x="1410" y="11879"/>
                  </a:cubicBezTo>
                  <a:cubicBezTo>
                    <a:pt x="1294" y="11879"/>
                    <a:pt x="1178" y="11980"/>
                    <a:pt x="1233" y="12117"/>
                  </a:cubicBezTo>
                  <a:cubicBezTo>
                    <a:pt x="1798" y="13540"/>
                    <a:pt x="3053" y="14545"/>
                    <a:pt x="4497" y="14900"/>
                  </a:cubicBezTo>
                  <a:cubicBezTo>
                    <a:pt x="3744" y="17871"/>
                    <a:pt x="4162" y="21198"/>
                    <a:pt x="5773" y="23814"/>
                  </a:cubicBezTo>
                  <a:cubicBezTo>
                    <a:pt x="4824" y="24163"/>
                    <a:pt x="3904" y="24330"/>
                    <a:pt x="2971" y="24330"/>
                  </a:cubicBezTo>
                  <a:cubicBezTo>
                    <a:pt x="2113" y="24330"/>
                    <a:pt x="1245" y="24189"/>
                    <a:pt x="333" y="23918"/>
                  </a:cubicBezTo>
                  <a:cubicBezTo>
                    <a:pt x="310" y="23909"/>
                    <a:pt x="288" y="23905"/>
                    <a:pt x="267" y="23905"/>
                  </a:cubicBezTo>
                  <a:cubicBezTo>
                    <a:pt x="96" y="23905"/>
                    <a:pt x="0" y="24181"/>
                    <a:pt x="187" y="24274"/>
                  </a:cubicBezTo>
                  <a:cubicBezTo>
                    <a:pt x="1028" y="24665"/>
                    <a:pt x="1957" y="24860"/>
                    <a:pt x="2889" y="24860"/>
                  </a:cubicBezTo>
                  <a:cubicBezTo>
                    <a:pt x="3949" y="24860"/>
                    <a:pt x="5015" y="24608"/>
                    <a:pt x="5962" y="24107"/>
                  </a:cubicBezTo>
                  <a:cubicBezTo>
                    <a:pt x="6150" y="24379"/>
                    <a:pt x="6359" y="24651"/>
                    <a:pt x="6568" y="24944"/>
                  </a:cubicBezTo>
                  <a:cubicBezTo>
                    <a:pt x="7991" y="26680"/>
                    <a:pt x="10063" y="27915"/>
                    <a:pt x="12322" y="28605"/>
                  </a:cubicBezTo>
                  <a:cubicBezTo>
                    <a:pt x="10983" y="30551"/>
                    <a:pt x="9205" y="31869"/>
                    <a:pt x="6924" y="32644"/>
                  </a:cubicBezTo>
                  <a:cubicBezTo>
                    <a:pt x="6728" y="32722"/>
                    <a:pt x="6789" y="33003"/>
                    <a:pt x="6988" y="33003"/>
                  </a:cubicBezTo>
                  <a:cubicBezTo>
                    <a:pt x="7001" y="33003"/>
                    <a:pt x="7014" y="33002"/>
                    <a:pt x="7029" y="32999"/>
                  </a:cubicBezTo>
                  <a:cubicBezTo>
                    <a:pt x="9414" y="32434"/>
                    <a:pt x="11506" y="30823"/>
                    <a:pt x="12678" y="28710"/>
                  </a:cubicBezTo>
                  <a:cubicBezTo>
                    <a:pt x="14012" y="29080"/>
                    <a:pt x="15398" y="29262"/>
                    <a:pt x="16763" y="29262"/>
                  </a:cubicBezTo>
                  <a:cubicBezTo>
                    <a:pt x="17325" y="29262"/>
                    <a:pt x="17883" y="29231"/>
                    <a:pt x="18432" y="29170"/>
                  </a:cubicBezTo>
                  <a:lnTo>
                    <a:pt x="18432" y="29170"/>
                  </a:lnTo>
                  <a:cubicBezTo>
                    <a:pt x="18704" y="30593"/>
                    <a:pt x="18558" y="31953"/>
                    <a:pt x="17993" y="33313"/>
                  </a:cubicBezTo>
                  <a:cubicBezTo>
                    <a:pt x="17938" y="33451"/>
                    <a:pt x="18063" y="33552"/>
                    <a:pt x="18186" y="33552"/>
                  </a:cubicBezTo>
                  <a:cubicBezTo>
                    <a:pt x="18249" y="33552"/>
                    <a:pt x="18312" y="33524"/>
                    <a:pt x="18348" y="33460"/>
                  </a:cubicBezTo>
                  <a:cubicBezTo>
                    <a:pt x="18955" y="32079"/>
                    <a:pt x="19123" y="30614"/>
                    <a:pt x="18767" y="29149"/>
                  </a:cubicBezTo>
                  <a:cubicBezTo>
                    <a:pt x="19792" y="29024"/>
                    <a:pt x="20796" y="28752"/>
                    <a:pt x="21696" y="28396"/>
                  </a:cubicBezTo>
                  <a:cubicBezTo>
                    <a:pt x="23203" y="27810"/>
                    <a:pt x="24479" y="26869"/>
                    <a:pt x="25504" y="25739"/>
                  </a:cubicBezTo>
                  <a:cubicBezTo>
                    <a:pt x="26906" y="26848"/>
                    <a:pt x="27722" y="28501"/>
                    <a:pt x="27764" y="30300"/>
                  </a:cubicBezTo>
                  <a:cubicBezTo>
                    <a:pt x="27764" y="30426"/>
                    <a:pt x="27869" y="30488"/>
                    <a:pt x="27973" y="30488"/>
                  </a:cubicBezTo>
                  <a:cubicBezTo>
                    <a:pt x="28078" y="30488"/>
                    <a:pt x="28182" y="30426"/>
                    <a:pt x="28182" y="30300"/>
                  </a:cubicBezTo>
                  <a:cubicBezTo>
                    <a:pt x="28182" y="28333"/>
                    <a:pt x="27283" y="26576"/>
                    <a:pt x="25734" y="25425"/>
                  </a:cubicBezTo>
                  <a:cubicBezTo>
                    <a:pt x="27283" y="23605"/>
                    <a:pt x="28245" y="21240"/>
                    <a:pt x="28454" y="18813"/>
                  </a:cubicBezTo>
                  <a:cubicBezTo>
                    <a:pt x="28688" y="18779"/>
                    <a:pt x="28919" y="18762"/>
                    <a:pt x="29145" y="18762"/>
                  </a:cubicBezTo>
                  <a:cubicBezTo>
                    <a:pt x="30436" y="18762"/>
                    <a:pt x="31597" y="19304"/>
                    <a:pt x="32576" y="20194"/>
                  </a:cubicBezTo>
                  <a:cubicBezTo>
                    <a:pt x="32626" y="20230"/>
                    <a:pt x="32678" y="20246"/>
                    <a:pt x="32725" y="20246"/>
                  </a:cubicBezTo>
                  <a:cubicBezTo>
                    <a:pt x="32897" y="20246"/>
                    <a:pt x="33026" y="20044"/>
                    <a:pt x="32911" y="19880"/>
                  </a:cubicBezTo>
                  <a:cubicBezTo>
                    <a:pt x="32013" y="18826"/>
                    <a:pt x="30701" y="18329"/>
                    <a:pt x="29375" y="18329"/>
                  </a:cubicBezTo>
                  <a:cubicBezTo>
                    <a:pt x="29095" y="18329"/>
                    <a:pt x="28815" y="18351"/>
                    <a:pt x="28538" y="18395"/>
                  </a:cubicBezTo>
                  <a:cubicBezTo>
                    <a:pt x="28559" y="17746"/>
                    <a:pt x="28559" y="17097"/>
                    <a:pt x="28475" y="16428"/>
                  </a:cubicBezTo>
                  <a:cubicBezTo>
                    <a:pt x="28224" y="14168"/>
                    <a:pt x="27073" y="11239"/>
                    <a:pt x="25316" y="8937"/>
                  </a:cubicBezTo>
                  <a:cubicBezTo>
                    <a:pt x="26467" y="7493"/>
                    <a:pt x="28120" y="6677"/>
                    <a:pt x="29940" y="6489"/>
                  </a:cubicBezTo>
                  <a:cubicBezTo>
                    <a:pt x="30233" y="6468"/>
                    <a:pt x="30233" y="6050"/>
                    <a:pt x="29940" y="6050"/>
                  </a:cubicBezTo>
                  <a:cubicBezTo>
                    <a:pt x="27994" y="6112"/>
                    <a:pt x="26237" y="7117"/>
                    <a:pt x="25086" y="8665"/>
                  </a:cubicBezTo>
                  <a:cubicBezTo>
                    <a:pt x="23472" y="6648"/>
                    <a:pt x="21381" y="5177"/>
                    <a:pt x="18993" y="5177"/>
                  </a:cubicBezTo>
                  <a:cubicBezTo>
                    <a:pt x="18780" y="5177"/>
                    <a:pt x="18565" y="5189"/>
                    <a:pt x="18348" y="5213"/>
                  </a:cubicBezTo>
                  <a:cubicBezTo>
                    <a:pt x="18537" y="3141"/>
                    <a:pt x="19625" y="1488"/>
                    <a:pt x="21529" y="484"/>
                  </a:cubicBezTo>
                  <a:cubicBezTo>
                    <a:pt x="21803" y="338"/>
                    <a:pt x="21614" y="0"/>
                    <a:pt x="2136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3161625" y="772000"/>
              <a:ext cx="38725" cy="49375"/>
            </a:xfrm>
            <a:custGeom>
              <a:avLst/>
              <a:gdLst/>
              <a:ahLst/>
              <a:cxnLst/>
              <a:rect l="l" t="t" r="r" b="b"/>
              <a:pathLst>
                <a:path w="1549" h="1975" extrusionOk="0">
                  <a:moveTo>
                    <a:pt x="780" y="881"/>
                  </a:moveTo>
                  <a:cubicBezTo>
                    <a:pt x="807" y="881"/>
                    <a:pt x="835" y="889"/>
                    <a:pt x="858" y="908"/>
                  </a:cubicBezTo>
                  <a:cubicBezTo>
                    <a:pt x="963" y="991"/>
                    <a:pt x="984" y="1368"/>
                    <a:pt x="879" y="1452"/>
                  </a:cubicBezTo>
                  <a:cubicBezTo>
                    <a:pt x="848" y="1473"/>
                    <a:pt x="818" y="1482"/>
                    <a:pt x="789" y="1482"/>
                  </a:cubicBezTo>
                  <a:cubicBezTo>
                    <a:pt x="702" y="1482"/>
                    <a:pt x="628" y="1399"/>
                    <a:pt x="565" y="1305"/>
                  </a:cubicBezTo>
                  <a:cubicBezTo>
                    <a:pt x="628" y="1243"/>
                    <a:pt x="649" y="1159"/>
                    <a:pt x="628" y="1096"/>
                  </a:cubicBezTo>
                  <a:cubicBezTo>
                    <a:pt x="579" y="982"/>
                    <a:pt x="682" y="881"/>
                    <a:pt x="780" y="881"/>
                  </a:cubicBezTo>
                  <a:close/>
                  <a:moveTo>
                    <a:pt x="737" y="0"/>
                  </a:moveTo>
                  <a:cubicBezTo>
                    <a:pt x="701" y="0"/>
                    <a:pt x="663" y="15"/>
                    <a:pt x="628" y="50"/>
                  </a:cubicBezTo>
                  <a:cubicBezTo>
                    <a:pt x="461" y="175"/>
                    <a:pt x="314" y="364"/>
                    <a:pt x="209" y="531"/>
                  </a:cubicBezTo>
                  <a:cubicBezTo>
                    <a:pt x="63" y="678"/>
                    <a:pt x="0" y="824"/>
                    <a:pt x="21" y="1012"/>
                  </a:cubicBezTo>
                  <a:cubicBezTo>
                    <a:pt x="0" y="1222"/>
                    <a:pt x="21" y="1410"/>
                    <a:pt x="147" y="1619"/>
                  </a:cubicBezTo>
                  <a:cubicBezTo>
                    <a:pt x="307" y="1843"/>
                    <a:pt x="565" y="1975"/>
                    <a:pt x="807" y="1975"/>
                  </a:cubicBezTo>
                  <a:cubicBezTo>
                    <a:pt x="1040" y="1975"/>
                    <a:pt x="1258" y="1854"/>
                    <a:pt x="1360" y="1577"/>
                  </a:cubicBezTo>
                  <a:cubicBezTo>
                    <a:pt x="1549" y="1117"/>
                    <a:pt x="1402" y="385"/>
                    <a:pt x="837" y="322"/>
                  </a:cubicBezTo>
                  <a:cubicBezTo>
                    <a:pt x="837" y="301"/>
                    <a:pt x="858" y="301"/>
                    <a:pt x="858" y="280"/>
                  </a:cubicBezTo>
                  <a:cubicBezTo>
                    <a:pt x="954" y="152"/>
                    <a:pt x="855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3354125" y="767475"/>
              <a:ext cx="47875" cy="38850"/>
            </a:xfrm>
            <a:custGeom>
              <a:avLst/>
              <a:gdLst/>
              <a:ahLst/>
              <a:cxnLst/>
              <a:rect l="l" t="t" r="r" b="b"/>
              <a:pathLst>
                <a:path w="1915" h="1554" extrusionOk="0">
                  <a:moveTo>
                    <a:pt x="1088" y="1"/>
                  </a:moveTo>
                  <a:cubicBezTo>
                    <a:pt x="419" y="1"/>
                    <a:pt x="0" y="900"/>
                    <a:pt x="523" y="1361"/>
                  </a:cubicBezTo>
                  <a:cubicBezTo>
                    <a:pt x="675" y="1494"/>
                    <a:pt x="866" y="1554"/>
                    <a:pt x="1054" y="1554"/>
                  </a:cubicBezTo>
                  <a:cubicBezTo>
                    <a:pt x="1489" y="1554"/>
                    <a:pt x="1914" y="1235"/>
                    <a:pt x="1841" y="754"/>
                  </a:cubicBezTo>
                  <a:cubicBezTo>
                    <a:pt x="1779" y="440"/>
                    <a:pt x="1548" y="189"/>
                    <a:pt x="1255" y="105"/>
                  </a:cubicBezTo>
                  <a:cubicBezTo>
                    <a:pt x="1235" y="63"/>
                    <a:pt x="1193" y="1"/>
                    <a:pt x="1088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3071925" y="898225"/>
              <a:ext cx="402825" cy="157250"/>
            </a:xfrm>
            <a:custGeom>
              <a:avLst/>
              <a:gdLst/>
              <a:ahLst/>
              <a:cxnLst/>
              <a:rect l="l" t="t" r="r" b="b"/>
              <a:pathLst>
                <a:path w="16113" h="6290" extrusionOk="0">
                  <a:moveTo>
                    <a:pt x="15797" y="0"/>
                  </a:moveTo>
                  <a:cubicBezTo>
                    <a:pt x="15708" y="0"/>
                    <a:pt x="15616" y="43"/>
                    <a:pt x="15556" y="148"/>
                  </a:cubicBezTo>
                  <a:cubicBezTo>
                    <a:pt x="14071" y="3015"/>
                    <a:pt x="11874" y="5358"/>
                    <a:pt x="8442" y="5672"/>
                  </a:cubicBezTo>
                  <a:cubicBezTo>
                    <a:pt x="8216" y="5691"/>
                    <a:pt x="7990" y="5700"/>
                    <a:pt x="7765" y="5700"/>
                  </a:cubicBezTo>
                  <a:cubicBezTo>
                    <a:pt x="4791" y="5700"/>
                    <a:pt x="2001" y="4059"/>
                    <a:pt x="387" y="1550"/>
                  </a:cubicBezTo>
                  <a:cubicBezTo>
                    <a:pt x="348" y="1485"/>
                    <a:pt x="294" y="1459"/>
                    <a:pt x="240" y="1459"/>
                  </a:cubicBezTo>
                  <a:cubicBezTo>
                    <a:pt x="119" y="1459"/>
                    <a:pt x="1" y="1593"/>
                    <a:pt x="73" y="1738"/>
                  </a:cubicBezTo>
                  <a:cubicBezTo>
                    <a:pt x="1617" y="4483"/>
                    <a:pt x="4584" y="6290"/>
                    <a:pt x="7725" y="6290"/>
                  </a:cubicBezTo>
                  <a:cubicBezTo>
                    <a:pt x="8033" y="6290"/>
                    <a:pt x="8342" y="6272"/>
                    <a:pt x="8652" y="6237"/>
                  </a:cubicBezTo>
                  <a:cubicBezTo>
                    <a:pt x="11811" y="5902"/>
                    <a:pt x="15222" y="3538"/>
                    <a:pt x="16059" y="315"/>
                  </a:cubicBezTo>
                  <a:cubicBezTo>
                    <a:pt x="16112" y="141"/>
                    <a:pt x="15959" y="0"/>
                    <a:pt x="15797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11"/>
          <p:cNvSpPr/>
          <p:nvPr/>
        </p:nvSpPr>
        <p:spPr>
          <a:xfrm rot="5400000">
            <a:off x="7976704" y="1051900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1"/>
          <p:cNvGrpSpPr/>
          <p:nvPr/>
        </p:nvGrpSpPr>
        <p:grpSpPr>
          <a:xfrm>
            <a:off x="6365400" y="499825"/>
            <a:ext cx="927550" cy="2213550"/>
            <a:chOff x="6465175" y="710275"/>
            <a:chExt cx="927550" cy="2213550"/>
          </a:xfrm>
        </p:grpSpPr>
        <p:grpSp>
          <p:nvGrpSpPr>
            <p:cNvPr id="199" name="Google Shape;199;p11"/>
            <p:cNvGrpSpPr/>
            <p:nvPr/>
          </p:nvGrpSpPr>
          <p:grpSpPr>
            <a:xfrm>
              <a:off x="6465175" y="710275"/>
              <a:ext cx="927550" cy="2213550"/>
              <a:chOff x="3190375" y="3050700"/>
              <a:chExt cx="927550" cy="2213550"/>
            </a:xfrm>
          </p:grpSpPr>
          <p:sp>
            <p:nvSpPr>
              <p:cNvPr id="200" name="Google Shape;200;p11"/>
              <p:cNvSpPr/>
              <p:nvPr/>
            </p:nvSpPr>
            <p:spPr>
              <a:xfrm>
                <a:off x="3551650" y="3943325"/>
                <a:ext cx="464625" cy="1320925"/>
              </a:xfrm>
              <a:custGeom>
                <a:avLst/>
                <a:gdLst/>
                <a:ahLst/>
                <a:cxnLst/>
                <a:rect l="l" t="t" r="r" b="b"/>
                <a:pathLst>
                  <a:path w="18585" h="52837" extrusionOk="0">
                    <a:moveTo>
                      <a:pt x="12436" y="5656"/>
                    </a:moveTo>
                    <a:lnTo>
                      <a:pt x="12436" y="5656"/>
                    </a:lnTo>
                    <a:cubicBezTo>
                      <a:pt x="12437" y="5658"/>
                      <a:pt x="12439" y="5660"/>
                      <a:pt x="12440" y="5661"/>
                    </a:cubicBezTo>
                    <a:lnTo>
                      <a:pt x="12440" y="5661"/>
                    </a:lnTo>
                    <a:cubicBezTo>
                      <a:pt x="12438" y="5660"/>
                      <a:pt x="12437" y="5659"/>
                      <a:pt x="12436" y="5656"/>
                    </a:cubicBezTo>
                    <a:close/>
                    <a:moveTo>
                      <a:pt x="13678" y="16082"/>
                    </a:moveTo>
                    <a:cubicBezTo>
                      <a:pt x="13812" y="16183"/>
                      <a:pt x="13846" y="16183"/>
                      <a:pt x="13947" y="16183"/>
                    </a:cubicBezTo>
                    <a:cubicBezTo>
                      <a:pt x="14081" y="16217"/>
                      <a:pt x="14182" y="16217"/>
                      <a:pt x="14283" y="16250"/>
                    </a:cubicBezTo>
                    <a:cubicBezTo>
                      <a:pt x="14484" y="16351"/>
                      <a:pt x="14686" y="16452"/>
                      <a:pt x="14854" y="16620"/>
                    </a:cubicBezTo>
                    <a:cubicBezTo>
                      <a:pt x="15224" y="16922"/>
                      <a:pt x="15593" y="17258"/>
                      <a:pt x="15862" y="17628"/>
                    </a:cubicBezTo>
                    <a:cubicBezTo>
                      <a:pt x="15492" y="17762"/>
                      <a:pt x="15156" y="17897"/>
                      <a:pt x="14787" y="17930"/>
                    </a:cubicBezTo>
                    <a:cubicBezTo>
                      <a:pt x="14636" y="17947"/>
                      <a:pt x="14484" y="17956"/>
                      <a:pt x="14333" y="17956"/>
                    </a:cubicBezTo>
                    <a:cubicBezTo>
                      <a:pt x="14182" y="17956"/>
                      <a:pt x="14031" y="17947"/>
                      <a:pt x="13879" y="17930"/>
                    </a:cubicBezTo>
                    <a:cubicBezTo>
                      <a:pt x="13711" y="17897"/>
                      <a:pt x="13543" y="17863"/>
                      <a:pt x="13443" y="17796"/>
                    </a:cubicBezTo>
                    <a:cubicBezTo>
                      <a:pt x="13342" y="17762"/>
                      <a:pt x="13308" y="17729"/>
                      <a:pt x="13207" y="17662"/>
                    </a:cubicBezTo>
                    <a:lnTo>
                      <a:pt x="13106" y="17561"/>
                    </a:lnTo>
                    <a:cubicBezTo>
                      <a:pt x="13039" y="17494"/>
                      <a:pt x="13039" y="17460"/>
                      <a:pt x="13006" y="17426"/>
                    </a:cubicBezTo>
                    <a:cubicBezTo>
                      <a:pt x="13006" y="17393"/>
                      <a:pt x="12972" y="17326"/>
                      <a:pt x="12972" y="17258"/>
                    </a:cubicBezTo>
                    <a:lnTo>
                      <a:pt x="12972" y="17057"/>
                    </a:lnTo>
                    <a:lnTo>
                      <a:pt x="13106" y="16653"/>
                    </a:lnTo>
                    <a:cubicBezTo>
                      <a:pt x="13140" y="16586"/>
                      <a:pt x="13174" y="16452"/>
                      <a:pt x="13275" y="16385"/>
                    </a:cubicBezTo>
                    <a:cubicBezTo>
                      <a:pt x="13308" y="16317"/>
                      <a:pt x="13342" y="16250"/>
                      <a:pt x="13443" y="16217"/>
                    </a:cubicBezTo>
                    <a:cubicBezTo>
                      <a:pt x="13476" y="16183"/>
                      <a:pt x="13510" y="16183"/>
                      <a:pt x="13543" y="16116"/>
                    </a:cubicBezTo>
                    <a:cubicBezTo>
                      <a:pt x="13611" y="16116"/>
                      <a:pt x="13644" y="16082"/>
                      <a:pt x="13678" y="16082"/>
                    </a:cubicBezTo>
                    <a:close/>
                    <a:moveTo>
                      <a:pt x="1512" y="29760"/>
                    </a:moveTo>
                    <a:lnTo>
                      <a:pt x="1512" y="29760"/>
                    </a:lnTo>
                    <a:cubicBezTo>
                      <a:pt x="1505" y="29777"/>
                      <a:pt x="1498" y="29795"/>
                      <a:pt x="1491" y="29812"/>
                    </a:cubicBezTo>
                    <a:lnTo>
                      <a:pt x="1491" y="29812"/>
                    </a:lnTo>
                    <a:cubicBezTo>
                      <a:pt x="1503" y="29801"/>
                      <a:pt x="1512" y="29785"/>
                      <a:pt x="1512" y="29760"/>
                    </a:cubicBezTo>
                    <a:close/>
                    <a:moveTo>
                      <a:pt x="10717" y="1"/>
                    </a:moveTo>
                    <a:cubicBezTo>
                      <a:pt x="10574" y="1"/>
                      <a:pt x="10479" y="111"/>
                      <a:pt x="10452" y="220"/>
                    </a:cubicBezTo>
                    <a:cubicBezTo>
                      <a:pt x="10317" y="624"/>
                      <a:pt x="10250" y="1094"/>
                      <a:pt x="10183" y="1497"/>
                    </a:cubicBezTo>
                    <a:cubicBezTo>
                      <a:pt x="10149" y="1934"/>
                      <a:pt x="10183" y="2337"/>
                      <a:pt x="10284" y="2741"/>
                    </a:cubicBezTo>
                    <a:cubicBezTo>
                      <a:pt x="10418" y="3514"/>
                      <a:pt x="10754" y="4253"/>
                      <a:pt x="11124" y="4925"/>
                    </a:cubicBezTo>
                    <a:cubicBezTo>
                      <a:pt x="11527" y="5631"/>
                      <a:pt x="12098" y="6303"/>
                      <a:pt x="12636" y="6941"/>
                    </a:cubicBezTo>
                    <a:lnTo>
                      <a:pt x="14384" y="8823"/>
                    </a:lnTo>
                    <a:cubicBezTo>
                      <a:pt x="15089" y="9495"/>
                      <a:pt x="15728" y="10201"/>
                      <a:pt x="16333" y="10974"/>
                    </a:cubicBezTo>
                    <a:cubicBezTo>
                      <a:pt x="16770" y="11512"/>
                      <a:pt x="17106" y="12049"/>
                      <a:pt x="17374" y="12688"/>
                    </a:cubicBezTo>
                    <a:cubicBezTo>
                      <a:pt x="17376" y="12693"/>
                      <a:pt x="17378" y="12697"/>
                      <a:pt x="17380" y="12702"/>
                    </a:cubicBezTo>
                    <a:lnTo>
                      <a:pt x="17380" y="12702"/>
                    </a:lnTo>
                    <a:cubicBezTo>
                      <a:pt x="17375" y="12695"/>
                      <a:pt x="17374" y="12688"/>
                      <a:pt x="17374" y="12688"/>
                    </a:cubicBezTo>
                    <a:lnTo>
                      <a:pt x="17374" y="12688"/>
                    </a:lnTo>
                    <a:cubicBezTo>
                      <a:pt x="17374" y="12707"/>
                      <a:pt x="17374" y="12716"/>
                      <a:pt x="17387" y="12719"/>
                    </a:cubicBezTo>
                    <a:lnTo>
                      <a:pt x="17387" y="12719"/>
                    </a:lnTo>
                    <a:cubicBezTo>
                      <a:pt x="17385" y="12713"/>
                      <a:pt x="17383" y="12708"/>
                      <a:pt x="17380" y="12702"/>
                    </a:cubicBezTo>
                    <a:lnTo>
                      <a:pt x="17380" y="12702"/>
                    </a:lnTo>
                    <a:cubicBezTo>
                      <a:pt x="17387" y="12711"/>
                      <a:pt x="17404" y="12722"/>
                      <a:pt x="17442" y="12722"/>
                    </a:cubicBezTo>
                    <a:cubicBezTo>
                      <a:pt x="17413" y="12722"/>
                      <a:pt x="17397" y="12722"/>
                      <a:pt x="17387" y="12719"/>
                    </a:cubicBezTo>
                    <a:lnTo>
                      <a:pt x="17387" y="12719"/>
                    </a:lnTo>
                    <a:cubicBezTo>
                      <a:pt x="17549" y="13115"/>
                      <a:pt x="17679" y="13574"/>
                      <a:pt x="17744" y="14032"/>
                    </a:cubicBezTo>
                    <a:lnTo>
                      <a:pt x="17744" y="13931"/>
                    </a:lnTo>
                    <a:cubicBezTo>
                      <a:pt x="17811" y="14368"/>
                      <a:pt x="17811" y="14772"/>
                      <a:pt x="17744" y="15208"/>
                    </a:cubicBezTo>
                    <a:cubicBezTo>
                      <a:pt x="17710" y="15578"/>
                      <a:pt x="17610" y="15948"/>
                      <a:pt x="17475" y="16351"/>
                    </a:cubicBezTo>
                    <a:cubicBezTo>
                      <a:pt x="17374" y="16519"/>
                      <a:pt x="17307" y="16620"/>
                      <a:pt x="17206" y="16754"/>
                    </a:cubicBezTo>
                    <a:cubicBezTo>
                      <a:pt x="17072" y="16922"/>
                      <a:pt x="16904" y="17057"/>
                      <a:pt x="16736" y="17225"/>
                    </a:cubicBezTo>
                    <a:cubicBezTo>
                      <a:pt x="16669" y="17258"/>
                      <a:pt x="16635" y="17292"/>
                      <a:pt x="16534" y="17393"/>
                    </a:cubicBezTo>
                    <a:cubicBezTo>
                      <a:pt x="16400" y="17225"/>
                      <a:pt x="16299" y="17057"/>
                      <a:pt x="16131" y="16889"/>
                    </a:cubicBezTo>
                    <a:cubicBezTo>
                      <a:pt x="15829" y="16553"/>
                      <a:pt x="15492" y="16250"/>
                      <a:pt x="15123" y="16015"/>
                    </a:cubicBezTo>
                    <a:cubicBezTo>
                      <a:pt x="14820" y="15780"/>
                      <a:pt x="14484" y="15612"/>
                      <a:pt x="14115" y="15544"/>
                    </a:cubicBezTo>
                    <a:cubicBezTo>
                      <a:pt x="14042" y="15537"/>
                      <a:pt x="13968" y="15533"/>
                      <a:pt x="13894" y="15533"/>
                    </a:cubicBezTo>
                    <a:cubicBezTo>
                      <a:pt x="13623" y="15533"/>
                      <a:pt x="13344" y="15588"/>
                      <a:pt x="13106" y="15746"/>
                    </a:cubicBezTo>
                    <a:cubicBezTo>
                      <a:pt x="12770" y="16015"/>
                      <a:pt x="12569" y="16385"/>
                      <a:pt x="12434" y="16754"/>
                    </a:cubicBezTo>
                    <a:cubicBezTo>
                      <a:pt x="12300" y="17090"/>
                      <a:pt x="12300" y="17460"/>
                      <a:pt x="12434" y="17762"/>
                    </a:cubicBezTo>
                    <a:cubicBezTo>
                      <a:pt x="12569" y="18065"/>
                      <a:pt x="12770" y="18300"/>
                      <a:pt x="13073" y="18468"/>
                    </a:cubicBezTo>
                    <a:cubicBezTo>
                      <a:pt x="13342" y="18636"/>
                      <a:pt x="13745" y="18737"/>
                      <a:pt x="14047" y="18737"/>
                    </a:cubicBezTo>
                    <a:cubicBezTo>
                      <a:pt x="14148" y="18745"/>
                      <a:pt x="14249" y="18750"/>
                      <a:pt x="14349" y="18750"/>
                    </a:cubicBezTo>
                    <a:cubicBezTo>
                      <a:pt x="14650" y="18750"/>
                      <a:pt x="14946" y="18712"/>
                      <a:pt x="15224" y="18636"/>
                    </a:cubicBezTo>
                    <a:cubicBezTo>
                      <a:pt x="15627" y="18569"/>
                      <a:pt x="15997" y="18435"/>
                      <a:pt x="16366" y="18267"/>
                    </a:cubicBezTo>
                    <a:cubicBezTo>
                      <a:pt x="16501" y="18535"/>
                      <a:pt x="16669" y="18737"/>
                      <a:pt x="16736" y="18972"/>
                    </a:cubicBezTo>
                    <a:cubicBezTo>
                      <a:pt x="16837" y="19207"/>
                      <a:pt x="16904" y="19376"/>
                      <a:pt x="16904" y="19577"/>
                    </a:cubicBezTo>
                    <a:cubicBezTo>
                      <a:pt x="16904" y="19779"/>
                      <a:pt x="16904" y="19980"/>
                      <a:pt x="16870" y="20216"/>
                    </a:cubicBezTo>
                    <a:cubicBezTo>
                      <a:pt x="16837" y="20451"/>
                      <a:pt x="16803" y="20720"/>
                      <a:pt x="16669" y="20955"/>
                    </a:cubicBezTo>
                    <a:cubicBezTo>
                      <a:pt x="16568" y="21123"/>
                      <a:pt x="16501" y="21291"/>
                      <a:pt x="16366" y="21459"/>
                    </a:cubicBezTo>
                    <a:cubicBezTo>
                      <a:pt x="16232" y="21627"/>
                      <a:pt x="16131" y="21762"/>
                      <a:pt x="15963" y="21896"/>
                    </a:cubicBezTo>
                    <a:cubicBezTo>
                      <a:pt x="15728" y="22064"/>
                      <a:pt x="15492" y="22165"/>
                      <a:pt x="15190" y="22299"/>
                    </a:cubicBezTo>
                    <a:cubicBezTo>
                      <a:pt x="14686" y="22501"/>
                      <a:pt x="14148" y="22635"/>
                      <a:pt x="13611" y="22669"/>
                    </a:cubicBezTo>
                    <a:cubicBezTo>
                      <a:pt x="12703" y="22803"/>
                      <a:pt x="11796" y="22803"/>
                      <a:pt x="10922" y="22837"/>
                    </a:cubicBezTo>
                    <a:cubicBezTo>
                      <a:pt x="10452" y="22904"/>
                      <a:pt x="9948" y="22938"/>
                      <a:pt x="9477" y="22971"/>
                    </a:cubicBezTo>
                    <a:cubicBezTo>
                      <a:pt x="8839" y="23039"/>
                      <a:pt x="8267" y="23173"/>
                      <a:pt x="7662" y="23341"/>
                    </a:cubicBezTo>
                    <a:cubicBezTo>
                      <a:pt x="6486" y="23677"/>
                      <a:pt x="5411" y="24215"/>
                      <a:pt x="4403" y="24954"/>
                    </a:cubicBezTo>
                    <a:cubicBezTo>
                      <a:pt x="3394" y="25660"/>
                      <a:pt x="2554" y="26534"/>
                      <a:pt x="1849" y="27542"/>
                    </a:cubicBezTo>
                    <a:cubicBezTo>
                      <a:pt x="1445" y="28046"/>
                      <a:pt x="1176" y="28583"/>
                      <a:pt x="908" y="29188"/>
                    </a:cubicBezTo>
                    <a:cubicBezTo>
                      <a:pt x="672" y="29760"/>
                      <a:pt x="437" y="30365"/>
                      <a:pt x="269" y="31003"/>
                    </a:cubicBezTo>
                    <a:cubicBezTo>
                      <a:pt x="34" y="31910"/>
                      <a:pt x="0" y="32885"/>
                      <a:pt x="235" y="33792"/>
                    </a:cubicBezTo>
                    <a:cubicBezTo>
                      <a:pt x="706" y="35405"/>
                      <a:pt x="2117" y="36447"/>
                      <a:pt x="3394" y="37422"/>
                    </a:cubicBezTo>
                    <a:cubicBezTo>
                      <a:pt x="3462" y="37489"/>
                      <a:pt x="3562" y="37556"/>
                      <a:pt x="3630" y="37623"/>
                    </a:cubicBezTo>
                    <a:lnTo>
                      <a:pt x="3596" y="37590"/>
                    </a:lnTo>
                    <a:lnTo>
                      <a:pt x="3596" y="37590"/>
                    </a:lnTo>
                    <a:cubicBezTo>
                      <a:pt x="4470" y="38262"/>
                      <a:pt x="5310" y="38968"/>
                      <a:pt x="5982" y="39841"/>
                    </a:cubicBezTo>
                    <a:cubicBezTo>
                      <a:pt x="6385" y="40345"/>
                      <a:pt x="6721" y="40917"/>
                      <a:pt x="6923" y="41454"/>
                    </a:cubicBezTo>
                    <a:cubicBezTo>
                      <a:pt x="7125" y="41992"/>
                      <a:pt x="7293" y="42496"/>
                      <a:pt x="7326" y="43101"/>
                    </a:cubicBezTo>
                    <a:cubicBezTo>
                      <a:pt x="7427" y="43706"/>
                      <a:pt x="7427" y="44311"/>
                      <a:pt x="7326" y="44949"/>
                    </a:cubicBezTo>
                    <a:lnTo>
                      <a:pt x="7326" y="44849"/>
                    </a:lnTo>
                    <a:cubicBezTo>
                      <a:pt x="7259" y="45554"/>
                      <a:pt x="7057" y="46226"/>
                      <a:pt x="6789" y="46899"/>
                    </a:cubicBezTo>
                    <a:cubicBezTo>
                      <a:pt x="6419" y="47739"/>
                      <a:pt x="5948" y="48545"/>
                      <a:pt x="5411" y="49318"/>
                    </a:cubicBezTo>
                    <a:cubicBezTo>
                      <a:pt x="4739" y="50192"/>
                      <a:pt x="3932" y="50931"/>
                      <a:pt x="3092" y="51603"/>
                    </a:cubicBezTo>
                    <a:cubicBezTo>
                      <a:pt x="2857" y="51839"/>
                      <a:pt x="2554" y="52040"/>
                      <a:pt x="2252" y="52208"/>
                    </a:cubicBezTo>
                    <a:cubicBezTo>
                      <a:pt x="2084" y="52275"/>
                      <a:pt x="2050" y="52511"/>
                      <a:pt x="2117" y="52679"/>
                    </a:cubicBezTo>
                    <a:cubicBezTo>
                      <a:pt x="2180" y="52784"/>
                      <a:pt x="2296" y="52836"/>
                      <a:pt x="2407" y="52836"/>
                    </a:cubicBezTo>
                    <a:cubicBezTo>
                      <a:pt x="2473" y="52836"/>
                      <a:pt x="2537" y="52817"/>
                      <a:pt x="2588" y="52780"/>
                    </a:cubicBezTo>
                    <a:cubicBezTo>
                      <a:pt x="3697" y="52074"/>
                      <a:pt x="4638" y="51234"/>
                      <a:pt x="5478" y="50259"/>
                    </a:cubicBezTo>
                    <a:cubicBezTo>
                      <a:pt x="5915" y="49755"/>
                      <a:pt x="6285" y="49251"/>
                      <a:pt x="6654" y="48680"/>
                    </a:cubicBezTo>
                    <a:cubicBezTo>
                      <a:pt x="6990" y="48142"/>
                      <a:pt x="7293" y="47537"/>
                      <a:pt x="7562" y="46966"/>
                    </a:cubicBezTo>
                    <a:cubicBezTo>
                      <a:pt x="7998" y="45790"/>
                      <a:pt x="8234" y="44513"/>
                      <a:pt x="8099" y="43269"/>
                    </a:cubicBezTo>
                    <a:cubicBezTo>
                      <a:pt x="7965" y="41992"/>
                      <a:pt x="7494" y="40816"/>
                      <a:pt x="6789" y="39774"/>
                    </a:cubicBezTo>
                    <a:cubicBezTo>
                      <a:pt x="6318" y="39136"/>
                      <a:pt x="5780" y="38564"/>
                      <a:pt x="5209" y="37993"/>
                    </a:cubicBezTo>
                    <a:cubicBezTo>
                      <a:pt x="4638" y="37489"/>
                      <a:pt x="4033" y="37052"/>
                      <a:pt x="3428" y="36615"/>
                    </a:cubicBezTo>
                    <a:cubicBezTo>
                      <a:pt x="3462" y="36615"/>
                      <a:pt x="3462" y="36649"/>
                      <a:pt x="3529" y="36649"/>
                    </a:cubicBezTo>
                    <a:cubicBezTo>
                      <a:pt x="2790" y="36111"/>
                      <a:pt x="2117" y="35573"/>
                      <a:pt x="1580" y="34901"/>
                    </a:cubicBezTo>
                    <a:cubicBezTo>
                      <a:pt x="1378" y="34599"/>
                      <a:pt x="1210" y="34296"/>
                      <a:pt x="1076" y="34028"/>
                    </a:cubicBezTo>
                    <a:cubicBezTo>
                      <a:pt x="941" y="33725"/>
                      <a:pt x="908" y="33456"/>
                      <a:pt x="874" y="33187"/>
                    </a:cubicBezTo>
                    <a:cubicBezTo>
                      <a:pt x="840" y="32751"/>
                      <a:pt x="840" y="32347"/>
                      <a:pt x="874" y="31944"/>
                    </a:cubicBezTo>
                    <a:cubicBezTo>
                      <a:pt x="1005" y="31222"/>
                      <a:pt x="1200" y="30533"/>
                      <a:pt x="1491" y="29812"/>
                    </a:cubicBezTo>
                    <a:lnTo>
                      <a:pt x="1491" y="29812"/>
                    </a:lnTo>
                    <a:cubicBezTo>
                      <a:pt x="1478" y="29825"/>
                      <a:pt x="1462" y="29833"/>
                      <a:pt x="1452" y="29843"/>
                    </a:cubicBezTo>
                    <a:lnTo>
                      <a:pt x="1452" y="29843"/>
                    </a:lnTo>
                    <a:cubicBezTo>
                      <a:pt x="1788" y="29044"/>
                      <a:pt x="2222" y="28343"/>
                      <a:pt x="2756" y="27643"/>
                    </a:cubicBezTo>
                    <a:cubicBezTo>
                      <a:pt x="3260" y="26970"/>
                      <a:pt x="3898" y="26366"/>
                      <a:pt x="4571" y="25828"/>
                    </a:cubicBezTo>
                    <a:cubicBezTo>
                      <a:pt x="5276" y="25290"/>
                      <a:pt x="6083" y="24820"/>
                      <a:pt x="6923" y="24484"/>
                    </a:cubicBezTo>
                    <a:cubicBezTo>
                      <a:pt x="7830" y="24114"/>
                      <a:pt x="8805" y="23845"/>
                      <a:pt x="9780" y="23711"/>
                    </a:cubicBezTo>
                    <a:lnTo>
                      <a:pt x="9813" y="23711"/>
                    </a:lnTo>
                    <a:cubicBezTo>
                      <a:pt x="10687" y="23610"/>
                      <a:pt x="11594" y="23610"/>
                      <a:pt x="12468" y="23543"/>
                    </a:cubicBezTo>
                    <a:cubicBezTo>
                      <a:pt x="13375" y="23509"/>
                      <a:pt x="14316" y="23442"/>
                      <a:pt x="15190" y="23139"/>
                    </a:cubicBezTo>
                    <a:cubicBezTo>
                      <a:pt x="15627" y="23005"/>
                      <a:pt x="15997" y="22837"/>
                      <a:pt x="16333" y="22602"/>
                    </a:cubicBezTo>
                    <a:cubicBezTo>
                      <a:pt x="16669" y="22333"/>
                      <a:pt x="16971" y="22030"/>
                      <a:pt x="17206" y="21661"/>
                    </a:cubicBezTo>
                    <a:cubicBezTo>
                      <a:pt x="17475" y="21257"/>
                      <a:pt x="17576" y="20787"/>
                      <a:pt x="17643" y="20283"/>
                    </a:cubicBezTo>
                    <a:cubicBezTo>
                      <a:pt x="17677" y="20081"/>
                      <a:pt x="17677" y="19846"/>
                      <a:pt x="17677" y="19644"/>
                    </a:cubicBezTo>
                    <a:cubicBezTo>
                      <a:pt x="17677" y="19476"/>
                      <a:pt x="17643" y="19275"/>
                      <a:pt x="17542" y="19107"/>
                    </a:cubicBezTo>
                    <a:cubicBezTo>
                      <a:pt x="17408" y="18737"/>
                      <a:pt x="17206" y="18334"/>
                      <a:pt x="17005" y="17998"/>
                    </a:cubicBezTo>
                    <a:lnTo>
                      <a:pt x="17005" y="17964"/>
                    </a:lnTo>
                    <a:cubicBezTo>
                      <a:pt x="17173" y="17830"/>
                      <a:pt x="17341" y="17729"/>
                      <a:pt x="17475" y="17594"/>
                    </a:cubicBezTo>
                    <a:cubicBezTo>
                      <a:pt x="17576" y="17460"/>
                      <a:pt x="17710" y="17292"/>
                      <a:pt x="17845" y="17124"/>
                    </a:cubicBezTo>
                    <a:cubicBezTo>
                      <a:pt x="17979" y="16956"/>
                      <a:pt x="18047" y="16788"/>
                      <a:pt x="18147" y="16586"/>
                    </a:cubicBezTo>
                    <a:cubicBezTo>
                      <a:pt x="18215" y="16385"/>
                      <a:pt x="18248" y="16217"/>
                      <a:pt x="18349" y="15981"/>
                    </a:cubicBezTo>
                    <a:cubicBezTo>
                      <a:pt x="18383" y="15780"/>
                      <a:pt x="18416" y="15544"/>
                      <a:pt x="18483" y="15309"/>
                    </a:cubicBezTo>
                    <a:cubicBezTo>
                      <a:pt x="18584" y="14536"/>
                      <a:pt x="18483" y="13730"/>
                      <a:pt x="18248" y="13024"/>
                    </a:cubicBezTo>
                    <a:cubicBezTo>
                      <a:pt x="18047" y="12352"/>
                      <a:pt x="17677" y="11680"/>
                      <a:pt x="17240" y="11075"/>
                    </a:cubicBezTo>
                    <a:cubicBezTo>
                      <a:pt x="16803" y="10436"/>
                      <a:pt x="16299" y="9832"/>
                      <a:pt x="15728" y="9227"/>
                    </a:cubicBezTo>
                    <a:cubicBezTo>
                      <a:pt x="14652" y="8050"/>
                      <a:pt x="13476" y="6975"/>
                      <a:pt x="12468" y="5698"/>
                    </a:cubicBezTo>
                    <a:cubicBezTo>
                      <a:pt x="12459" y="5686"/>
                      <a:pt x="12449" y="5674"/>
                      <a:pt x="12440" y="5661"/>
                    </a:cubicBezTo>
                    <a:lnTo>
                      <a:pt x="12440" y="5661"/>
                    </a:lnTo>
                    <a:cubicBezTo>
                      <a:pt x="12445" y="5664"/>
                      <a:pt x="12453" y="5664"/>
                      <a:pt x="12468" y="5664"/>
                    </a:cubicBezTo>
                    <a:lnTo>
                      <a:pt x="12434" y="5631"/>
                    </a:lnTo>
                    <a:lnTo>
                      <a:pt x="12434" y="5631"/>
                    </a:lnTo>
                    <a:cubicBezTo>
                      <a:pt x="12434" y="5643"/>
                      <a:pt x="12434" y="5651"/>
                      <a:pt x="12436" y="5656"/>
                    </a:cubicBezTo>
                    <a:lnTo>
                      <a:pt x="12436" y="5656"/>
                    </a:lnTo>
                    <a:cubicBezTo>
                      <a:pt x="12012" y="5097"/>
                      <a:pt x="11621" y="4505"/>
                      <a:pt x="11359" y="3850"/>
                    </a:cubicBezTo>
                    <a:cubicBezTo>
                      <a:pt x="11191" y="3446"/>
                      <a:pt x="11090" y="3010"/>
                      <a:pt x="10989" y="2539"/>
                    </a:cubicBezTo>
                    <a:cubicBezTo>
                      <a:pt x="10956" y="2136"/>
                      <a:pt x="10956" y="1699"/>
                      <a:pt x="10989" y="1296"/>
                    </a:cubicBezTo>
                    <a:cubicBezTo>
                      <a:pt x="11023" y="993"/>
                      <a:pt x="11090" y="758"/>
                      <a:pt x="11157" y="456"/>
                    </a:cubicBezTo>
                    <a:cubicBezTo>
                      <a:pt x="11191" y="287"/>
                      <a:pt x="11090" y="86"/>
                      <a:pt x="10922" y="19"/>
                    </a:cubicBezTo>
                    <a:lnTo>
                      <a:pt x="10821" y="19"/>
                    </a:lnTo>
                    <a:cubicBezTo>
                      <a:pt x="10784" y="6"/>
                      <a:pt x="10750" y="1"/>
                      <a:pt x="107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>
                <a:off x="3190375" y="3050700"/>
                <a:ext cx="927550" cy="983000"/>
              </a:xfrm>
              <a:custGeom>
                <a:avLst/>
                <a:gdLst/>
                <a:ahLst/>
                <a:cxnLst/>
                <a:rect l="l" t="t" r="r" b="b"/>
                <a:pathLst>
                  <a:path w="37102" h="39320" extrusionOk="0">
                    <a:moveTo>
                      <a:pt x="26381" y="1"/>
                    </a:moveTo>
                    <a:cubicBezTo>
                      <a:pt x="25776" y="1"/>
                      <a:pt x="25205" y="68"/>
                      <a:pt x="24567" y="202"/>
                    </a:cubicBezTo>
                    <a:cubicBezTo>
                      <a:pt x="22819" y="572"/>
                      <a:pt x="21072" y="1681"/>
                      <a:pt x="19727" y="3227"/>
                    </a:cubicBezTo>
                    <a:cubicBezTo>
                      <a:pt x="18585" y="4571"/>
                      <a:pt x="17677" y="6251"/>
                      <a:pt x="17173" y="8133"/>
                    </a:cubicBezTo>
                    <a:cubicBezTo>
                      <a:pt x="16904" y="7730"/>
                      <a:pt x="16669" y="7394"/>
                      <a:pt x="16367" y="7058"/>
                    </a:cubicBezTo>
                    <a:cubicBezTo>
                      <a:pt x="15963" y="6554"/>
                      <a:pt x="15493" y="6083"/>
                      <a:pt x="14989" y="5714"/>
                    </a:cubicBezTo>
                    <a:cubicBezTo>
                      <a:pt x="14048" y="5042"/>
                      <a:pt x="13006" y="4504"/>
                      <a:pt x="11830" y="4202"/>
                    </a:cubicBezTo>
                    <a:cubicBezTo>
                      <a:pt x="11292" y="4067"/>
                      <a:pt x="10687" y="3933"/>
                      <a:pt x="10082" y="3899"/>
                    </a:cubicBezTo>
                    <a:lnTo>
                      <a:pt x="9511" y="3899"/>
                    </a:lnTo>
                    <a:cubicBezTo>
                      <a:pt x="9142" y="3899"/>
                      <a:pt x="8738" y="3933"/>
                      <a:pt x="8301" y="4000"/>
                    </a:cubicBezTo>
                    <a:cubicBezTo>
                      <a:pt x="7260" y="4101"/>
                      <a:pt x="6251" y="4437"/>
                      <a:pt x="5243" y="5008"/>
                    </a:cubicBezTo>
                    <a:cubicBezTo>
                      <a:pt x="4437" y="5411"/>
                      <a:pt x="3697" y="5983"/>
                      <a:pt x="3059" y="6722"/>
                    </a:cubicBezTo>
                    <a:cubicBezTo>
                      <a:pt x="2420" y="7394"/>
                      <a:pt x="1916" y="8133"/>
                      <a:pt x="1446" y="8974"/>
                    </a:cubicBezTo>
                    <a:cubicBezTo>
                      <a:pt x="606" y="10587"/>
                      <a:pt x="102" y="12469"/>
                      <a:pt x="34" y="14485"/>
                    </a:cubicBezTo>
                    <a:cubicBezTo>
                      <a:pt x="1" y="15426"/>
                      <a:pt x="34" y="16367"/>
                      <a:pt x="169" y="17341"/>
                    </a:cubicBezTo>
                    <a:cubicBezTo>
                      <a:pt x="303" y="18282"/>
                      <a:pt x="505" y="19190"/>
                      <a:pt x="841" y="20030"/>
                    </a:cubicBezTo>
                    <a:cubicBezTo>
                      <a:pt x="1211" y="21038"/>
                      <a:pt x="1681" y="22046"/>
                      <a:pt x="2219" y="23021"/>
                    </a:cubicBezTo>
                    <a:cubicBezTo>
                      <a:pt x="2723" y="23894"/>
                      <a:pt x="3361" y="24768"/>
                      <a:pt x="4067" y="25608"/>
                    </a:cubicBezTo>
                    <a:cubicBezTo>
                      <a:pt x="5344" y="27087"/>
                      <a:pt x="6890" y="28465"/>
                      <a:pt x="8772" y="29742"/>
                    </a:cubicBezTo>
                    <a:cubicBezTo>
                      <a:pt x="10385" y="30784"/>
                      <a:pt x="12233" y="31792"/>
                      <a:pt x="14384" y="32766"/>
                    </a:cubicBezTo>
                    <a:cubicBezTo>
                      <a:pt x="16770" y="33808"/>
                      <a:pt x="19156" y="34648"/>
                      <a:pt x="22013" y="35623"/>
                    </a:cubicBezTo>
                    <a:cubicBezTo>
                      <a:pt x="21542" y="36093"/>
                      <a:pt x="21139" y="36597"/>
                      <a:pt x="20803" y="37169"/>
                    </a:cubicBezTo>
                    <a:cubicBezTo>
                      <a:pt x="20702" y="37337"/>
                      <a:pt x="20635" y="37538"/>
                      <a:pt x="20567" y="37706"/>
                    </a:cubicBezTo>
                    <a:cubicBezTo>
                      <a:pt x="20534" y="37807"/>
                      <a:pt x="20534" y="37874"/>
                      <a:pt x="20534" y="37975"/>
                    </a:cubicBezTo>
                    <a:lnTo>
                      <a:pt x="20534" y="38311"/>
                    </a:lnTo>
                    <a:cubicBezTo>
                      <a:pt x="20534" y="38379"/>
                      <a:pt x="20567" y="38479"/>
                      <a:pt x="20567" y="38547"/>
                    </a:cubicBezTo>
                    <a:cubicBezTo>
                      <a:pt x="20635" y="38647"/>
                      <a:pt x="20668" y="38782"/>
                      <a:pt x="20702" y="38849"/>
                    </a:cubicBezTo>
                    <a:cubicBezTo>
                      <a:pt x="20803" y="38983"/>
                      <a:pt x="20870" y="39118"/>
                      <a:pt x="21004" y="39185"/>
                    </a:cubicBezTo>
                    <a:cubicBezTo>
                      <a:pt x="21072" y="39286"/>
                      <a:pt x="21206" y="39319"/>
                      <a:pt x="21340" y="39319"/>
                    </a:cubicBezTo>
                    <a:lnTo>
                      <a:pt x="21374" y="39319"/>
                    </a:lnTo>
                    <a:cubicBezTo>
                      <a:pt x="21508" y="39319"/>
                      <a:pt x="21643" y="39286"/>
                      <a:pt x="21710" y="39219"/>
                    </a:cubicBezTo>
                    <a:cubicBezTo>
                      <a:pt x="21845" y="39185"/>
                      <a:pt x="21979" y="39118"/>
                      <a:pt x="22080" y="38983"/>
                    </a:cubicBezTo>
                    <a:cubicBezTo>
                      <a:pt x="22214" y="38849"/>
                      <a:pt x="22349" y="38715"/>
                      <a:pt x="22483" y="38647"/>
                    </a:cubicBezTo>
                    <a:cubicBezTo>
                      <a:pt x="22685" y="38379"/>
                      <a:pt x="22886" y="38143"/>
                      <a:pt x="23054" y="37841"/>
                    </a:cubicBezTo>
                    <a:cubicBezTo>
                      <a:pt x="23088" y="37774"/>
                      <a:pt x="23155" y="37706"/>
                      <a:pt x="23189" y="37639"/>
                    </a:cubicBezTo>
                    <a:lnTo>
                      <a:pt x="23323" y="37874"/>
                    </a:lnTo>
                    <a:cubicBezTo>
                      <a:pt x="23424" y="38110"/>
                      <a:pt x="23659" y="38311"/>
                      <a:pt x="23861" y="38446"/>
                    </a:cubicBezTo>
                    <a:cubicBezTo>
                      <a:pt x="24096" y="38614"/>
                      <a:pt x="24432" y="38681"/>
                      <a:pt x="24768" y="38681"/>
                    </a:cubicBezTo>
                    <a:cubicBezTo>
                      <a:pt x="24936" y="38681"/>
                      <a:pt x="25071" y="38681"/>
                      <a:pt x="25239" y="38647"/>
                    </a:cubicBezTo>
                    <a:cubicBezTo>
                      <a:pt x="25440" y="38614"/>
                      <a:pt x="25676" y="38479"/>
                      <a:pt x="25877" y="38311"/>
                    </a:cubicBezTo>
                    <a:cubicBezTo>
                      <a:pt x="26045" y="38177"/>
                      <a:pt x="26180" y="37975"/>
                      <a:pt x="26280" y="37774"/>
                    </a:cubicBezTo>
                    <a:cubicBezTo>
                      <a:pt x="26381" y="37538"/>
                      <a:pt x="26415" y="37303"/>
                      <a:pt x="26381" y="37001"/>
                    </a:cubicBezTo>
                    <a:cubicBezTo>
                      <a:pt x="26381" y="36866"/>
                      <a:pt x="26348" y="36765"/>
                      <a:pt x="26280" y="36631"/>
                    </a:cubicBezTo>
                    <a:lnTo>
                      <a:pt x="26280" y="36631"/>
                    </a:lnTo>
                    <a:cubicBezTo>
                      <a:pt x="26348" y="36665"/>
                      <a:pt x="26348" y="36665"/>
                      <a:pt x="26381" y="36665"/>
                    </a:cubicBezTo>
                    <a:cubicBezTo>
                      <a:pt x="26684" y="36799"/>
                      <a:pt x="27020" y="36866"/>
                      <a:pt x="27289" y="36933"/>
                    </a:cubicBezTo>
                    <a:cubicBezTo>
                      <a:pt x="27524" y="36967"/>
                      <a:pt x="27692" y="36967"/>
                      <a:pt x="27860" y="36967"/>
                    </a:cubicBezTo>
                    <a:cubicBezTo>
                      <a:pt x="27961" y="36967"/>
                      <a:pt x="28062" y="36967"/>
                      <a:pt x="28196" y="36933"/>
                    </a:cubicBezTo>
                    <a:cubicBezTo>
                      <a:pt x="28297" y="36933"/>
                      <a:pt x="28398" y="36833"/>
                      <a:pt x="28465" y="36799"/>
                    </a:cubicBezTo>
                    <a:lnTo>
                      <a:pt x="28633" y="36631"/>
                    </a:lnTo>
                    <a:cubicBezTo>
                      <a:pt x="28700" y="36597"/>
                      <a:pt x="28700" y="36497"/>
                      <a:pt x="28734" y="36463"/>
                    </a:cubicBezTo>
                    <a:cubicBezTo>
                      <a:pt x="28767" y="36362"/>
                      <a:pt x="28767" y="36261"/>
                      <a:pt x="28734" y="36093"/>
                    </a:cubicBezTo>
                    <a:cubicBezTo>
                      <a:pt x="28734" y="36026"/>
                      <a:pt x="28700" y="35992"/>
                      <a:pt x="28700" y="35959"/>
                    </a:cubicBezTo>
                    <a:cubicBezTo>
                      <a:pt x="28633" y="35824"/>
                      <a:pt x="28566" y="35757"/>
                      <a:pt x="28532" y="35656"/>
                    </a:cubicBezTo>
                    <a:cubicBezTo>
                      <a:pt x="28263" y="35287"/>
                      <a:pt x="27860" y="35119"/>
                      <a:pt x="27557" y="35018"/>
                    </a:cubicBezTo>
                    <a:cubicBezTo>
                      <a:pt x="27121" y="34917"/>
                      <a:pt x="26684" y="34850"/>
                      <a:pt x="26280" y="34816"/>
                    </a:cubicBezTo>
                    <a:cubicBezTo>
                      <a:pt x="27894" y="33606"/>
                      <a:pt x="29372" y="32061"/>
                      <a:pt x="30750" y="30212"/>
                    </a:cubicBezTo>
                    <a:cubicBezTo>
                      <a:pt x="32128" y="28297"/>
                      <a:pt x="33405" y="26180"/>
                      <a:pt x="34413" y="23827"/>
                    </a:cubicBezTo>
                    <a:cubicBezTo>
                      <a:pt x="35320" y="21744"/>
                      <a:pt x="35993" y="19627"/>
                      <a:pt x="36463" y="17509"/>
                    </a:cubicBezTo>
                    <a:cubicBezTo>
                      <a:pt x="36665" y="16468"/>
                      <a:pt x="36833" y="15359"/>
                      <a:pt x="36967" y="14317"/>
                    </a:cubicBezTo>
                    <a:cubicBezTo>
                      <a:pt x="37102" y="13141"/>
                      <a:pt x="37102" y="12065"/>
                      <a:pt x="37001" y="10990"/>
                    </a:cubicBezTo>
                    <a:cubicBezTo>
                      <a:pt x="36933" y="10049"/>
                      <a:pt x="36765" y="9142"/>
                      <a:pt x="36530" y="8369"/>
                    </a:cubicBezTo>
                    <a:cubicBezTo>
                      <a:pt x="36463" y="8066"/>
                      <a:pt x="36329" y="7764"/>
                      <a:pt x="36194" y="7461"/>
                    </a:cubicBezTo>
                    <a:cubicBezTo>
                      <a:pt x="35993" y="6722"/>
                      <a:pt x="35656" y="6016"/>
                      <a:pt x="35287" y="5344"/>
                    </a:cubicBezTo>
                    <a:cubicBezTo>
                      <a:pt x="34816" y="4504"/>
                      <a:pt x="34178" y="3731"/>
                      <a:pt x="33472" y="3025"/>
                    </a:cubicBezTo>
                    <a:cubicBezTo>
                      <a:pt x="32666" y="2252"/>
                      <a:pt x="31758" y="1580"/>
                      <a:pt x="30649" y="1043"/>
                    </a:cubicBezTo>
                    <a:cubicBezTo>
                      <a:pt x="30145" y="807"/>
                      <a:pt x="29607" y="572"/>
                      <a:pt x="29103" y="370"/>
                    </a:cubicBezTo>
                    <a:cubicBezTo>
                      <a:pt x="28599" y="202"/>
                      <a:pt x="28095" y="68"/>
                      <a:pt x="27557" y="34"/>
                    </a:cubicBezTo>
                    <a:cubicBezTo>
                      <a:pt x="27121" y="34"/>
                      <a:pt x="26751" y="1"/>
                      <a:pt x="263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>
                <a:off x="3867550" y="3096925"/>
                <a:ext cx="215100" cy="35202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14081" extrusionOk="0">
                    <a:moveTo>
                      <a:pt x="1277" y="0"/>
                    </a:moveTo>
                    <a:cubicBezTo>
                      <a:pt x="1143" y="0"/>
                      <a:pt x="1042" y="0"/>
                      <a:pt x="941" y="34"/>
                    </a:cubicBezTo>
                    <a:cubicBezTo>
                      <a:pt x="639" y="135"/>
                      <a:pt x="336" y="336"/>
                      <a:pt x="202" y="639"/>
                    </a:cubicBezTo>
                    <a:cubicBezTo>
                      <a:pt x="34" y="907"/>
                      <a:pt x="0" y="1244"/>
                      <a:pt x="101" y="1546"/>
                    </a:cubicBezTo>
                    <a:cubicBezTo>
                      <a:pt x="168" y="1815"/>
                      <a:pt x="370" y="2151"/>
                      <a:pt x="672" y="2252"/>
                    </a:cubicBezTo>
                    <a:cubicBezTo>
                      <a:pt x="1143" y="2453"/>
                      <a:pt x="1613" y="2722"/>
                      <a:pt x="2016" y="2957"/>
                    </a:cubicBezTo>
                    <a:lnTo>
                      <a:pt x="2050" y="3025"/>
                    </a:lnTo>
                    <a:cubicBezTo>
                      <a:pt x="2453" y="3226"/>
                      <a:pt x="2856" y="3495"/>
                      <a:pt x="3327" y="3798"/>
                    </a:cubicBezTo>
                    <a:cubicBezTo>
                      <a:pt x="3965" y="4268"/>
                      <a:pt x="4537" y="4873"/>
                      <a:pt x="5074" y="5545"/>
                    </a:cubicBezTo>
                    <a:cubicBezTo>
                      <a:pt x="5679" y="6284"/>
                      <a:pt x="6183" y="7091"/>
                      <a:pt x="6520" y="7897"/>
                    </a:cubicBezTo>
                    <a:cubicBezTo>
                      <a:pt x="7024" y="9040"/>
                      <a:pt x="7360" y="10216"/>
                      <a:pt x="7528" y="11292"/>
                    </a:cubicBezTo>
                    <a:cubicBezTo>
                      <a:pt x="7629" y="12165"/>
                      <a:pt x="7629" y="12938"/>
                      <a:pt x="7561" y="13644"/>
                    </a:cubicBezTo>
                    <a:cubicBezTo>
                      <a:pt x="7528" y="13812"/>
                      <a:pt x="7729" y="14014"/>
                      <a:pt x="7897" y="14081"/>
                    </a:cubicBezTo>
                    <a:lnTo>
                      <a:pt x="7998" y="14081"/>
                    </a:lnTo>
                    <a:cubicBezTo>
                      <a:pt x="8133" y="14081"/>
                      <a:pt x="8368" y="13946"/>
                      <a:pt x="8401" y="13745"/>
                    </a:cubicBezTo>
                    <a:cubicBezTo>
                      <a:pt x="8469" y="13174"/>
                      <a:pt x="8536" y="12569"/>
                      <a:pt x="8569" y="11897"/>
                    </a:cubicBezTo>
                    <a:cubicBezTo>
                      <a:pt x="8603" y="11258"/>
                      <a:pt x="8569" y="10620"/>
                      <a:pt x="8536" y="9914"/>
                    </a:cubicBezTo>
                    <a:cubicBezTo>
                      <a:pt x="8469" y="9275"/>
                      <a:pt x="8368" y="8603"/>
                      <a:pt x="8200" y="7864"/>
                    </a:cubicBezTo>
                    <a:cubicBezTo>
                      <a:pt x="8032" y="7192"/>
                      <a:pt x="7864" y="6553"/>
                      <a:pt x="7595" y="5915"/>
                    </a:cubicBezTo>
                    <a:cubicBezTo>
                      <a:pt x="7360" y="5243"/>
                      <a:pt x="7024" y="4604"/>
                      <a:pt x="6620" y="3999"/>
                    </a:cubicBezTo>
                    <a:lnTo>
                      <a:pt x="6116" y="3226"/>
                    </a:lnTo>
                    <a:cubicBezTo>
                      <a:pt x="5881" y="2890"/>
                      <a:pt x="5579" y="2554"/>
                      <a:pt x="5276" y="2218"/>
                    </a:cubicBezTo>
                    <a:cubicBezTo>
                      <a:pt x="4839" y="1714"/>
                      <a:pt x="4268" y="1244"/>
                      <a:pt x="3562" y="840"/>
                    </a:cubicBezTo>
                    <a:cubicBezTo>
                      <a:pt x="2991" y="471"/>
                      <a:pt x="2252" y="202"/>
                      <a:pt x="1512" y="34"/>
                    </a:cubicBezTo>
                    <a:cubicBezTo>
                      <a:pt x="1479" y="0"/>
                      <a:pt x="1344" y="0"/>
                      <a:pt x="12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1"/>
              <p:cNvSpPr/>
              <p:nvPr/>
            </p:nvSpPr>
            <p:spPr>
              <a:xfrm>
                <a:off x="4040600" y="3458175"/>
                <a:ext cx="42050" cy="39525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581" extrusionOk="0">
                    <a:moveTo>
                      <a:pt x="774" y="1"/>
                    </a:moveTo>
                    <a:cubicBezTo>
                      <a:pt x="572" y="1"/>
                      <a:pt x="337" y="169"/>
                      <a:pt x="236" y="269"/>
                    </a:cubicBezTo>
                    <a:cubicBezTo>
                      <a:pt x="102" y="437"/>
                      <a:pt x="1" y="673"/>
                      <a:pt x="68" y="874"/>
                    </a:cubicBezTo>
                    <a:cubicBezTo>
                      <a:pt x="102" y="1076"/>
                      <a:pt x="169" y="1278"/>
                      <a:pt x="337" y="1412"/>
                    </a:cubicBezTo>
                    <a:cubicBezTo>
                      <a:pt x="505" y="1546"/>
                      <a:pt x="707" y="1580"/>
                      <a:pt x="942" y="1580"/>
                    </a:cubicBezTo>
                    <a:cubicBezTo>
                      <a:pt x="1143" y="1580"/>
                      <a:pt x="1345" y="1412"/>
                      <a:pt x="1479" y="1278"/>
                    </a:cubicBezTo>
                    <a:cubicBezTo>
                      <a:pt x="1614" y="1110"/>
                      <a:pt x="1681" y="908"/>
                      <a:pt x="1647" y="706"/>
                    </a:cubicBezTo>
                    <a:cubicBezTo>
                      <a:pt x="1614" y="505"/>
                      <a:pt x="1513" y="269"/>
                      <a:pt x="1345" y="169"/>
                    </a:cubicBezTo>
                    <a:cubicBezTo>
                      <a:pt x="1177" y="34"/>
                      <a:pt x="1009" y="1"/>
                      <a:pt x="7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1"/>
              <p:cNvSpPr/>
              <p:nvPr/>
            </p:nvSpPr>
            <p:spPr>
              <a:xfrm>
                <a:off x="3424775" y="3469125"/>
                <a:ext cx="109250" cy="97425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897" extrusionOk="0">
                    <a:moveTo>
                      <a:pt x="2178" y="0"/>
                    </a:moveTo>
                    <a:cubicBezTo>
                      <a:pt x="1970" y="0"/>
                      <a:pt x="1757" y="32"/>
                      <a:pt x="1547" y="100"/>
                    </a:cubicBezTo>
                    <a:cubicBezTo>
                      <a:pt x="538" y="436"/>
                      <a:pt x="1" y="1545"/>
                      <a:pt x="337" y="2587"/>
                    </a:cubicBezTo>
                    <a:cubicBezTo>
                      <a:pt x="632" y="3392"/>
                      <a:pt x="1377" y="3897"/>
                      <a:pt x="2178" y="3897"/>
                    </a:cubicBezTo>
                    <a:cubicBezTo>
                      <a:pt x="2381" y="3897"/>
                      <a:pt x="2587" y="3865"/>
                      <a:pt x="2790" y="3797"/>
                    </a:cubicBezTo>
                    <a:cubicBezTo>
                      <a:pt x="3798" y="3461"/>
                      <a:pt x="4370" y="2385"/>
                      <a:pt x="4033" y="1310"/>
                    </a:cubicBezTo>
                    <a:cubicBezTo>
                      <a:pt x="3765" y="505"/>
                      <a:pt x="3004" y="0"/>
                      <a:pt x="2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>
                <a:off x="3849900" y="3370825"/>
                <a:ext cx="109250" cy="97025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881" extrusionOk="0">
                    <a:moveTo>
                      <a:pt x="2178" y="0"/>
                    </a:moveTo>
                    <a:cubicBezTo>
                      <a:pt x="1969" y="0"/>
                      <a:pt x="1756" y="33"/>
                      <a:pt x="1546" y="100"/>
                    </a:cubicBezTo>
                    <a:cubicBezTo>
                      <a:pt x="538" y="436"/>
                      <a:pt x="0" y="1512"/>
                      <a:pt x="336" y="2554"/>
                    </a:cubicBezTo>
                    <a:cubicBezTo>
                      <a:pt x="609" y="3372"/>
                      <a:pt x="1370" y="3881"/>
                      <a:pt x="2222" y="3881"/>
                    </a:cubicBezTo>
                    <a:cubicBezTo>
                      <a:pt x="2419" y="3881"/>
                      <a:pt x="2621" y="3854"/>
                      <a:pt x="2823" y="3797"/>
                    </a:cubicBezTo>
                    <a:cubicBezTo>
                      <a:pt x="3831" y="3461"/>
                      <a:pt x="4369" y="2352"/>
                      <a:pt x="4033" y="1310"/>
                    </a:cubicBezTo>
                    <a:cubicBezTo>
                      <a:pt x="3765" y="505"/>
                      <a:pt x="3004" y="0"/>
                      <a:pt x="21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>
                <a:off x="3597850" y="3431300"/>
                <a:ext cx="206700" cy="155450"/>
              </a:xfrm>
              <a:custGeom>
                <a:avLst/>
                <a:gdLst/>
                <a:ahLst/>
                <a:cxnLst/>
                <a:rect l="l" t="t" r="r" b="b"/>
                <a:pathLst>
                  <a:path w="8268" h="6218" extrusionOk="0">
                    <a:moveTo>
                      <a:pt x="5377" y="3999"/>
                    </a:moveTo>
                    <a:cubicBezTo>
                      <a:pt x="5512" y="3999"/>
                      <a:pt x="5680" y="3999"/>
                      <a:pt x="5781" y="4066"/>
                    </a:cubicBezTo>
                    <a:cubicBezTo>
                      <a:pt x="6016" y="4100"/>
                      <a:pt x="6184" y="4134"/>
                      <a:pt x="6352" y="4201"/>
                    </a:cubicBezTo>
                    <a:cubicBezTo>
                      <a:pt x="6520" y="4302"/>
                      <a:pt x="6621" y="4369"/>
                      <a:pt x="6789" y="4470"/>
                    </a:cubicBezTo>
                    <a:lnTo>
                      <a:pt x="6923" y="4604"/>
                    </a:lnTo>
                    <a:cubicBezTo>
                      <a:pt x="6856" y="4671"/>
                      <a:pt x="6722" y="4772"/>
                      <a:pt x="6621" y="4907"/>
                    </a:cubicBezTo>
                    <a:cubicBezTo>
                      <a:pt x="6352" y="5108"/>
                      <a:pt x="6050" y="5310"/>
                      <a:pt x="5680" y="5478"/>
                    </a:cubicBezTo>
                    <a:cubicBezTo>
                      <a:pt x="5277" y="5646"/>
                      <a:pt x="4873" y="5780"/>
                      <a:pt x="4437" y="5848"/>
                    </a:cubicBezTo>
                    <a:cubicBezTo>
                      <a:pt x="4201" y="5881"/>
                      <a:pt x="3899" y="5881"/>
                      <a:pt x="3664" y="5881"/>
                    </a:cubicBezTo>
                    <a:cubicBezTo>
                      <a:pt x="3496" y="5881"/>
                      <a:pt x="3328" y="5881"/>
                      <a:pt x="3193" y="5848"/>
                    </a:cubicBezTo>
                    <a:cubicBezTo>
                      <a:pt x="3059" y="5848"/>
                      <a:pt x="2857" y="5814"/>
                      <a:pt x="2689" y="5780"/>
                    </a:cubicBezTo>
                    <a:cubicBezTo>
                      <a:pt x="2723" y="5680"/>
                      <a:pt x="2723" y="5612"/>
                      <a:pt x="2756" y="5512"/>
                    </a:cubicBezTo>
                    <a:cubicBezTo>
                      <a:pt x="2857" y="5343"/>
                      <a:pt x="2924" y="5175"/>
                      <a:pt x="3059" y="5041"/>
                    </a:cubicBezTo>
                    <a:cubicBezTo>
                      <a:pt x="3193" y="4907"/>
                      <a:pt x="3361" y="4772"/>
                      <a:pt x="3529" y="4604"/>
                    </a:cubicBezTo>
                    <a:cubicBezTo>
                      <a:pt x="3731" y="4436"/>
                      <a:pt x="3932" y="4302"/>
                      <a:pt x="4201" y="4201"/>
                    </a:cubicBezTo>
                    <a:cubicBezTo>
                      <a:pt x="4437" y="4100"/>
                      <a:pt x="4739" y="4066"/>
                      <a:pt x="5041" y="3999"/>
                    </a:cubicBezTo>
                    <a:close/>
                    <a:moveTo>
                      <a:pt x="6755" y="0"/>
                    </a:moveTo>
                    <a:cubicBezTo>
                      <a:pt x="6634" y="61"/>
                      <a:pt x="6538" y="73"/>
                      <a:pt x="6450" y="73"/>
                    </a:cubicBezTo>
                    <a:cubicBezTo>
                      <a:pt x="6392" y="73"/>
                      <a:pt x="6339" y="67"/>
                      <a:pt x="6285" y="67"/>
                    </a:cubicBezTo>
                    <a:cubicBezTo>
                      <a:pt x="6184" y="67"/>
                      <a:pt x="6016" y="67"/>
                      <a:pt x="5814" y="101"/>
                    </a:cubicBezTo>
                    <a:cubicBezTo>
                      <a:pt x="5714" y="135"/>
                      <a:pt x="5546" y="202"/>
                      <a:pt x="5377" y="303"/>
                    </a:cubicBezTo>
                    <a:cubicBezTo>
                      <a:pt x="5209" y="403"/>
                      <a:pt x="5075" y="538"/>
                      <a:pt x="4941" y="639"/>
                    </a:cubicBezTo>
                    <a:cubicBezTo>
                      <a:pt x="4806" y="740"/>
                      <a:pt x="4739" y="874"/>
                      <a:pt x="4605" y="975"/>
                    </a:cubicBezTo>
                    <a:cubicBezTo>
                      <a:pt x="4470" y="1109"/>
                      <a:pt x="4369" y="1277"/>
                      <a:pt x="4201" y="1378"/>
                    </a:cubicBezTo>
                    <a:cubicBezTo>
                      <a:pt x="4033" y="1479"/>
                      <a:pt x="3899" y="1580"/>
                      <a:pt x="3764" y="1647"/>
                    </a:cubicBezTo>
                    <a:cubicBezTo>
                      <a:pt x="3697" y="1714"/>
                      <a:pt x="3630" y="1714"/>
                      <a:pt x="3563" y="1748"/>
                    </a:cubicBezTo>
                    <a:lnTo>
                      <a:pt x="3529" y="1748"/>
                    </a:lnTo>
                    <a:cubicBezTo>
                      <a:pt x="3193" y="1748"/>
                      <a:pt x="2891" y="1680"/>
                      <a:pt x="2689" y="1613"/>
                    </a:cubicBezTo>
                    <a:cubicBezTo>
                      <a:pt x="2521" y="1580"/>
                      <a:pt x="2353" y="1546"/>
                      <a:pt x="2118" y="1479"/>
                    </a:cubicBezTo>
                    <a:cubicBezTo>
                      <a:pt x="2050" y="1445"/>
                      <a:pt x="1950" y="1445"/>
                      <a:pt x="1882" y="1412"/>
                    </a:cubicBezTo>
                    <a:cubicBezTo>
                      <a:pt x="1748" y="1344"/>
                      <a:pt x="1614" y="1344"/>
                      <a:pt x="1513" y="1344"/>
                    </a:cubicBezTo>
                    <a:cubicBezTo>
                      <a:pt x="1244" y="1344"/>
                      <a:pt x="1042" y="1412"/>
                      <a:pt x="874" y="1479"/>
                    </a:cubicBezTo>
                    <a:cubicBezTo>
                      <a:pt x="673" y="1580"/>
                      <a:pt x="538" y="1680"/>
                      <a:pt x="370" y="1849"/>
                    </a:cubicBezTo>
                    <a:cubicBezTo>
                      <a:pt x="101" y="2117"/>
                      <a:pt x="1" y="2487"/>
                      <a:pt x="1" y="2991"/>
                    </a:cubicBezTo>
                    <a:cubicBezTo>
                      <a:pt x="1" y="3159"/>
                      <a:pt x="1" y="3361"/>
                      <a:pt x="34" y="3630"/>
                    </a:cubicBezTo>
                    <a:cubicBezTo>
                      <a:pt x="68" y="3831"/>
                      <a:pt x="101" y="4100"/>
                      <a:pt x="236" y="4268"/>
                    </a:cubicBezTo>
                    <a:cubicBezTo>
                      <a:pt x="404" y="4604"/>
                      <a:pt x="605" y="4940"/>
                      <a:pt x="908" y="5209"/>
                    </a:cubicBezTo>
                    <a:cubicBezTo>
                      <a:pt x="1177" y="5478"/>
                      <a:pt x="1446" y="5680"/>
                      <a:pt x="1849" y="5848"/>
                    </a:cubicBezTo>
                    <a:cubicBezTo>
                      <a:pt x="2387" y="6116"/>
                      <a:pt x="3025" y="6217"/>
                      <a:pt x="3731" y="6217"/>
                    </a:cubicBezTo>
                    <a:lnTo>
                      <a:pt x="4201" y="6217"/>
                    </a:lnTo>
                    <a:cubicBezTo>
                      <a:pt x="4974" y="6150"/>
                      <a:pt x="5781" y="5881"/>
                      <a:pt x="6520" y="5512"/>
                    </a:cubicBezTo>
                    <a:cubicBezTo>
                      <a:pt x="7226" y="5108"/>
                      <a:pt x="7763" y="4503"/>
                      <a:pt x="8032" y="3831"/>
                    </a:cubicBezTo>
                    <a:cubicBezTo>
                      <a:pt x="8200" y="3495"/>
                      <a:pt x="8268" y="3092"/>
                      <a:pt x="8268" y="2655"/>
                    </a:cubicBezTo>
                    <a:cubicBezTo>
                      <a:pt x="8268" y="2185"/>
                      <a:pt x="8200" y="1748"/>
                      <a:pt x="8066" y="1311"/>
                    </a:cubicBezTo>
                    <a:cubicBezTo>
                      <a:pt x="7932" y="975"/>
                      <a:pt x="7730" y="571"/>
                      <a:pt x="7293" y="269"/>
                    </a:cubicBezTo>
                    <a:cubicBezTo>
                      <a:pt x="7125" y="135"/>
                      <a:pt x="6923" y="67"/>
                      <a:pt x="67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" name="Google Shape;207;p11"/>
            <p:cNvSpPr/>
            <p:nvPr/>
          </p:nvSpPr>
          <p:spPr>
            <a:xfrm>
              <a:off x="6933975" y="1187700"/>
              <a:ext cx="115125" cy="56325"/>
            </a:xfrm>
            <a:custGeom>
              <a:avLst/>
              <a:gdLst/>
              <a:ahLst/>
              <a:cxnLst/>
              <a:rect l="l" t="t" r="r" b="b"/>
              <a:pathLst>
                <a:path w="4605" h="2253" extrusionOk="0">
                  <a:moveTo>
                    <a:pt x="3126" y="1"/>
                  </a:moveTo>
                  <a:cubicBezTo>
                    <a:pt x="2723" y="1"/>
                    <a:pt x="2320" y="68"/>
                    <a:pt x="1883" y="202"/>
                  </a:cubicBezTo>
                  <a:cubicBezTo>
                    <a:pt x="1412" y="337"/>
                    <a:pt x="1043" y="538"/>
                    <a:pt x="673" y="807"/>
                  </a:cubicBezTo>
                  <a:cubicBezTo>
                    <a:pt x="538" y="908"/>
                    <a:pt x="404" y="1042"/>
                    <a:pt x="270" y="1210"/>
                  </a:cubicBezTo>
                  <a:cubicBezTo>
                    <a:pt x="135" y="1378"/>
                    <a:pt x="68" y="1580"/>
                    <a:pt x="1" y="1815"/>
                  </a:cubicBezTo>
                  <a:cubicBezTo>
                    <a:pt x="1" y="1849"/>
                    <a:pt x="1" y="1916"/>
                    <a:pt x="68" y="1983"/>
                  </a:cubicBezTo>
                  <a:cubicBezTo>
                    <a:pt x="102" y="2017"/>
                    <a:pt x="135" y="2051"/>
                    <a:pt x="236" y="2084"/>
                  </a:cubicBezTo>
                  <a:cubicBezTo>
                    <a:pt x="270" y="2151"/>
                    <a:pt x="303" y="2151"/>
                    <a:pt x="337" y="2151"/>
                  </a:cubicBezTo>
                  <a:cubicBezTo>
                    <a:pt x="606" y="2219"/>
                    <a:pt x="908" y="2252"/>
                    <a:pt x="1211" y="2252"/>
                  </a:cubicBezTo>
                  <a:cubicBezTo>
                    <a:pt x="1345" y="2252"/>
                    <a:pt x="1547" y="2252"/>
                    <a:pt x="1681" y="2219"/>
                  </a:cubicBezTo>
                  <a:cubicBezTo>
                    <a:pt x="2185" y="2185"/>
                    <a:pt x="2689" y="2051"/>
                    <a:pt x="3227" y="1849"/>
                  </a:cubicBezTo>
                  <a:cubicBezTo>
                    <a:pt x="3429" y="1748"/>
                    <a:pt x="3630" y="1681"/>
                    <a:pt x="3832" y="1546"/>
                  </a:cubicBezTo>
                  <a:cubicBezTo>
                    <a:pt x="4101" y="1412"/>
                    <a:pt x="4269" y="1311"/>
                    <a:pt x="4437" y="1143"/>
                  </a:cubicBezTo>
                  <a:cubicBezTo>
                    <a:pt x="4571" y="1009"/>
                    <a:pt x="4605" y="841"/>
                    <a:pt x="4605" y="673"/>
                  </a:cubicBezTo>
                  <a:cubicBezTo>
                    <a:pt x="4605" y="572"/>
                    <a:pt x="4538" y="505"/>
                    <a:pt x="4470" y="471"/>
                  </a:cubicBezTo>
                  <a:cubicBezTo>
                    <a:pt x="4437" y="370"/>
                    <a:pt x="4336" y="337"/>
                    <a:pt x="4269" y="303"/>
                  </a:cubicBezTo>
                  <a:cubicBezTo>
                    <a:pt x="4168" y="236"/>
                    <a:pt x="4101" y="202"/>
                    <a:pt x="4033" y="202"/>
                  </a:cubicBezTo>
                  <a:cubicBezTo>
                    <a:pt x="3966" y="169"/>
                    <a:pt x="3832" y="169"/>
                    <a:pt x="3765" y="135"/>
                  </a:cubicBezTo>
                  <a:cubicBezTo>
                    <a:pt x="3563" y="34"/>
                    <a:pt x="3328" y="34"/>
                    <a:pt x="3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" name="Google Shape;208;p11"/>
          <p:cNvSpPr/>
          <p:nvPr/>
        </p:nvSpPr>
        <p:spPr>
          <a:xfrm>
            <a:off x="-519600" y="3814668"/>
            <a:ext cx="1994602" cy="1704648"/>
          </a:xfrm>
          <a:custGeom>
            <a:avLst/>
            <a:gdLst/>
            <a:ahLst/>
            <a:cxnLst/>
            <a:rect l="l" t="t" r="r" b="b"/>
            <a:pathLst>
              <a:path w="75862" h="64834" extrusionOk="0">
                <a:moveTo>
                  <a:pt x="27486" y="0"/>
                </a:moveTo>
                <a:cubicBezTo>
                  <a:pt x="14236" y="0"/>
                  <a:pt x="1" y="11922"/>
                  <a:pt x="4464" y="32119"/>
                </a:cubicBezTo>
                <a:cubicBezTo>
                  <a:pt x="7408" y="45427"/>
                  <a:pt x="22347" y="63271"/>
                  <a:pt x="37187" y="64723"/>
                </a:cubicBezTo>
                <a:cubicBezTo>
                  <a:pt x="37950" y="64797"/>
                  <a:pt x="38755" y="64834"/>
                  <a:pt x="39593" y="64834"/>
                </a:cubicBezTo>
                <a:cubicBezTo>
                  <a:pt x="53258" y="64834"/>
                  <a:pt x="75862" y="55139"/>
                  <a:pt x="69752" y="38346"/>
                </a:cubicBezTo>
                <a:cubicBezTo>
                  <a:pt x="65972" y="27962"/>
                  <a:pt x="54255" y="28240"/>
                  <a:pt x="46358" y="22849"/>
                </a:cubicBezTo>
                <a:cubicBezTo>
                  <a:pt x="38023" y="17180"/>
                  <a:pt x="46975" y="9660"/>
                  <a:pt x="39376" y="3872"/>
                </a:cubicBezTo>
                <a:cubicBezTo>
                  <a:pt x="35961" y="1249"/>
                  <a:pt x="31775" y="0"/>
                  <a:pt x="274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1"/>
          <p:cNvSpPr/>
          <p:nvPr/>
        </p:nvSpPr>
        <p:spPr>
          <a:xfrm rot="-5400000">
            <a:off x="1063772" y="4507185"/>
            <a:ext cx="362472" cy="319633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1"/>
          <p:cNvSpPr/>
          <p:nvPr/>
        </p:nvSpPr>
        <p:spPr>
          <a:xfrm rot="-2700000">
            <a:off x="8069271" y="-492718"/>
            <a:ext cx="1402437" cy="1721733"/>
          </a:xfrm>
          <a:custGeom>
            <a:avLst/>
            <a:gdLst/>
            <a:ahLst/>
            <a:cxnLst/>
            <a:rect l="l" t="t" r="r" b="b"/>
            <a:pathLst>
              <a:path w="56098" h="68870" extrusionOk="0">
                <a:moveTo>
                  <a:pt x="27540" y="1"/>
                </a:moveTo>
                <a:cubicBezTo>
                  <a:pt x="25846" y="1"/>
                  <a:pt x="24016" y="377"/>
                  <a:pt x="22022" y="1226"/>
                </a:cubicBezTo>
                <a:cubicBezTo>
                  <a:pt x="3980" y="8924"/>
                  <a:pt x="18521" y="22730"/>
                  <a:pt x="17626" y="35302"/>
                </a:cubicBezTo>
                <a:cubicBezTo>
                  <a:pt x="16950" y="44552"/>
                  <a:pt x="1" y="49286"/>
                  <a:pt x="7799" y="60247"/>
                </a:cubicBezTo>
                <a:cubicBezTo>
                  <a:pt x="12119" y="66326"/>
                  <a:pt x="17081" y="68870"/>
                  <a:pt x="22065" y="68870"/>
                </a:cubicBezTo>
                <a:cubicBezTo>
                  <a:pt x="38955" y="68870"/>
                  <a:pt x="56098" y="39657"/>
                  <a:pt x="49355" y="19766"/>
                </a:cubicBezTo>
                <a:cubicBezTo>
                  <a:pt x="42898" y="13377"/>
                  <a:pt x="37638" y="1"/>
                  <a:pt x="2754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1"/>
          <p:cNvSpPr/>
          <p:nvPr/>
        </p:nvSpPr>
        <p:spPr>
          <a:xfrm rot="-5400000">
            <a:off x="7401502" y="4010007"/>
            <a:ext cx="232192" cy="204752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1"/>
          <p:cNvSpPr/>
          <p:nvPr/>
        </p:nvSpPr>
        <p:spPr>
          <a:xfrm rot="-5400000">
            <a:off x="7657455" y="4236950"/>
            <a:ext cx="143296" cy="12635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1"/>
          <p:cNvSpPr/>
          <p:nvPr/>
        </p:nvSpPr>
        <p:spPr>
          <a:xfrm rot="2527600">
            <a:off x="7584927" y="496776"/>
            <a:ext cx="227865" cy="593777"/>
          </a:xfrm>
          <a:custGeom>
            <a:avLst/>
            <a:gdLst/>
            <a:ahLst/>
            <a:cxnLst/>
            <a:rect l="l" t="t" r="r" b="b"/>
            <a:pathLst>
              <a:path w="10049" h="26186" extrusionOk="0">
                <a:moveTo>
                  <a:pt x="6026" y="9334"/>
                </a:moveTo>
                <a:cubicBezTo>
                  <a:pt x="6036" y="9343"/>
                  <a:pt x="6050" y="9343"/>
                  <a:pt x="6050" y="9343"/>
                </a:cubicBezTo>
                <a:cubicBezTo>
                  <a:pt x="6042" y="9340"/>
                  <a:pt x="6034" y="9337"/>
                  <a:pt x="6026" y="9334"/>
                </a:cubicBezTo>
                <a:close/>
                <a:moveTo>
                  <a:pt x="3093" y="8839"/>
                </a:moveTo>
                <a:cubicBezTo>
                  <a:pt x="3529" y="8839"/>
                  <a:pt x="3899" y="8839"/>
                  <a:pt x="4336" y="8872"/>
                </a:cubicBezTo>
                <a:cubicBezTo>
                  <a:pt x="4899" y="8972"/>
                  <a:pt x="5494" y="9136"/>
                  <a:pt x="6026" y="9334"/>
                </a:cubicBezTo>
                <a:lnTo>
                  <a:pt x="6026" y="9334"/>
                </a:lnTo>
                <a:cubicBezTo>
                  <a:pt x="6021" y="9329"/>
                  <a:pt x="6016" y="9321"/>
                  <a:pt x="6016" y="9309"/>
                </a:cubicBezTo>
                <a:lnTo>
                  <a:pt x="6016" y="9309"/>
                </a:lnTo>
                <a:cubicBezTo>
                  <a:pt x="6016" y="9309"/>
                  <a:pt x="6050" y="9309"/>
                  <a:pt x="6050" y="9343"/>
                </a:cubicBezTo>
                <a:cubicBezTo>
                  <a:pt x="6420" y="9511"/>
                  <a:pt x="6756" y="9679"/>
                  <a:pt x="7092" y="9914"/>
                </a:cubicBezTo>
                <a:cubicBezTo>
                  <a:pt x="6554" y="10351"/>
                  <a:pt x="5983" y="10654"/>
                  <a:pt x="5344" y="10922"/>
                </a:cubicBezTo>
                <a:cubicBezTo>
                  <a:pt x="4605" y="11225"/>
                  <a:pt x="3865" y="11426"/>
                  <a:pt x="3126" y="11561"/>
                </a:cubicBezTo>
                <a:cubicBezTo>
                  <a:pt x="2925" y="11578"/>
                  <a:pt x="2731" y="11586"/>
                  <a:pt x="2542" y="11586"/>
                </a:cubicBezTo>
                <a:cubicBezTo>
                  <a:pt x="2353" y="11586"/>
                  <a:pt x="2168" y="11578"/>
                  <a:pt x="1984" y="11561"/>
                </a:cubicBezTo>
                <a:lnTo>
                  <a:pt x="1479" y="11426"/>
                </a:lnTo>
                <a:cubicBezTo>
                  <a:pt x="1379" y="11393"/>
                  <a:pt x="1345" y="11359"/>
                  <a:pt x="1244" y="11292"/>
                </a:cubicBezTo>
                <a:lnTo>
                  <a:pt x="1177" y="11225"/>
                </a:lnTo>
                <a:cubicBezTo>
                  <a:pt x="1143" y="11191"/>
                  <a:pt x="1143" y="11158"/>
                  <a:pt x="1076" y="11090"/>
                </a:cubicBezTo>
                <a:cubicBezTo>
                  <a:pt x="1076" y="11057"/>
                  <a:pt x="1043" y="11023"/>
                  <a:pt x="1043" y="10956"/>
                </a:cubicBezTo>
                <a:lnTo>
                  <a:pt x="1043" y="10721"/>
                </a:lnTo>
                <a:lnTo>
                  <a:pt x="1177" y="10217"/>
                </a:lnTo>
                <a:cubicBezTo>
                  <a:pt x="1244" y="10049"/>
                  <a:pt x="1345" y="9881"/>
                  <a:pt x="1479" y="9713"/>
                </a:cubicBezTo>
                <a:lnTo>
                  <a:pt x="1849" y="9343"/>
                </a:lnTo>
                <a:cubicBezTo>
                  <a:pt x="2017" y="9208"/>
                  <a:pt x="2185" y="9141"/>
                  <a:pt x="2353" y="9040"/>
                </a:cubicBezTo>
                <a:cubicBezTo>
                  <a:pt x="2588" y="8973"/>
                  <a:pt x="2857" y="8872"/>
                  <a:pt x="3093" y="8839"/>
                </a:cubicBezTo>
                <a:close/>
                <a:moveTo>
                  <a:pt x="6722" y="15627"/>
                </a:moveTo>
                <a:cubicBezTo>
                  <a:pt x="6722" y="15627"/>
                  <a:pt x="6756" y="15627"/>
                  <a:pt x="6756" y="15694"/>
                </a:cubicBezTo>
                <a:cubicBezTo>
                  <a:pt x="6756" y="15627"/>
                  <a:pt x="6756" y="15627"/>
                  <a:pt x="6722" y="15627"/>
                </a:cubicBezTo>
                <a:close/>
                <a:moveTo>
                  <a:pt x="2992" y="15795"/>
                </a:moveTo>
                <a:cubicBezTo>
                  <a:pt x="2958" y="15795"/>
                  <a:pt x="2958" y="15795"/>
                  <a:pt x="2891" y="15862"/>
                </a:cubicBezTo>
                <a:cubicBezTo>
                  <a:pt x="2925" y="15862"/>
                  <a:pt x="2925" y="15795"/>
                  <a:pt x="2992" y="15795"/>
                </a:cubicBezTo>
                <a:close/>
                <a:moveTo>
                  <a:pt x="4370" y="15358"/>
                </a:moveTo>
                <a:cubicBezTo>
                  <a:pt x="4874" y="15358"/>
                  <a:pt x="5344" y="15358"/>
                  <a:pt x="5815" y="15392"/>
                </a:cubicBezTo>
                <a:cubicBezTo>
                  <a:pt x="6117" y="15426"/>
                  <a:pt x="6487" y="15526"/>
                  <a:pt x="6823" y="15627"/>
                </a:cubicBezTo>
                <a:cubicBezTo>
                  <a:pt x="7024" y="15728"/>
                  <a:pt x="7260" y="15862"/>
                  <a:pt x="7428" y="16030"/>
                </a:cubicBezTo>
                <a:lnTo>
                  <a:pt x="7495" y="16064"/>
                </a:lnTo>
                <a:cubicBezTo>
                  <a:pt x="7192" y="16367"/>
                  <a:pt x="6890" y="16635"/>
                  <a:pt x="6588" y="16904"/>
                </a:cubicBezTo>
                <a:cubicBezTo>
                  <a:pt x="6184" y="17240"/>
                  <a:pt x="5714" y="17475"/>
                  <a:pt x="5210" y="17711"/>
                </a:cubicBezTo>
                <a:cubicBezTo>
                  <a:pt x="4840" y="17879"/>
                  <a:pt x="4470" y="17946"/>
                  <a:pt x="4067" y="18047"/>
                </a:cubicBezTo>
                <a:cubicBezTo>
                  <a:pt x="3916" y="18064"/>
                  <a:pt x="3773" y="18072"/>
                  <a:pt x="3626" y="18072"/>
                </a:cubicBezTo>
                <a:cubicBezTo>
                  <a:pt x="3479" y="18072"/>
                  <a:pt x="3328" y="18064"/>
                  <a:pt x="3160" y="18047"/>
                </a:cubicBezTo>
                <a:cubicBezTo>
                  <a:pt x="2891" y="17980"/>
                  <a:pt x="2656" y="17912"/>
                  <a:pt x="2387" y="17812"/>
                </a:cubicBezTo>
                <a:cubicBezTo>
                  <a:pt x="2185" y="17744"/>
                  <a:pt x="2017" y="17610"/>
                  <a:pt x="1849" y="17475"/>
                </a:cubicBezTo>
                <a:cubicBezTo>
                  <a:pt x="1782" y="17408"/>
                  <a:pt x="1681" y="17375"/>
                  <a:pt x="1647" y="17274"/>
                </a:cubicBezTo>
                <a:cubicBezTo>
                  <a:pt x="1614" y="17240"/>
                  <a:pt x="1614" y="17207"/>
                  <a:pt x="1547" y="17139"/>
                </a:cubicBezTo>
                <a:cubicBezTo>
                  <a:pt x="1547" y="17106"/>
                  <a:pt x="1513" y="17072"/>
                  <a:pt x="1513" y="17039"/>
                </a:cubicBezTo>
                <a:lnTo>
                  <a:pt x="1513" y="16938"/>
                </a:lnTo>
                <a:cubicBezTo>
                  <a:pt x="1513" y="16904"/>
                  <a:pt x="1547" y="16871"/>
                  <a:pt x="1547" y="16803"/>
                </a:cubicBezTo>
                <a:cubicBezTo>
                  <a:pt x="1614" y="16736"/>
                  <a:pt x="1647" y="16703"/>
                  <a:pt x="1681" y="16602"/>
                </a:cubicBezTo>
                <a:cubicBezTo>
                  <a:pt x="1816" y="16467"/>
                  <a:pt x="1883" y="16333"/>
                  <a:pt x="2017" y="16266"/>
                </a:cubicBezTo>
                <a:cubicBezTo>
                  <a:pt x="2252" y="16064"/>
                  <a:pt x="2555" y="15930"/>
                  <a:pt x="2857" y="15762"/>
                </a:cubicBezTo>
                <a:cubicBezTo>
                  <a:pt x="3361" y="15560"/>
                  <a:pt x="3865" y="15426"/>
                  <a:pt x="4370" y="15358"/>
                </a:cubicBezTo>
                <a:close/>
                <a:moveTo>
                  <a:pt x="4370" y="1"/>
                </a:moveTo>
                <a:cubicBezTo>
                  <a:pt x="4067" y="101"/>
                  <a:pt x="3865" y="101"/>
                  <a:pt x="3597" y="135"/>
                </a:cubicBezTo>
                <a:cubicBezTo>
                  <a:pt x="3496" y="135"/>
                  <a:pt x="3361" y="169"/>
                  <a:pt x="3294" y="269"/>
                </a:cubicBezTo>
                <a:cubicBezTo>
                  <a:pt x="3193" y="337"/>
                  <a:pt x="3160" y="471"/>
                  <a:pt x="3160" y="605"/>
                </a:cubicBezTo>
                <a:cubicBezTo>
                  <a:pt x="3160" y="740"/>
                  <a:pt x="3193" y="841"/>
                  <a:pt x="3294" y="941"/>
                </a:cubicBezTo>
                <a:cubicBezTo>
                  <a:pt x="3352" y="1000"/>
                  <a:pt x="3460" y="1083"/>
                  <a:pt x="3554" y="1083"/>
                </a:cubicBezTo>
                <a:cubicBezTo>
                  <a:pt x="3568" y="1083"/>
                  <a:pt x="3583" y="1081"/>
                  <a:pt x="3597" y="1076"/>
                </a:cubicBezTo>
                <a:cubicBezTo>
                  <a:pt x="3832" y="1042"/>
                  <a:pt x="4059" y="1026"/>
                  <a:pt x="4286" y="1026"/>
                </a:cubicBezTo>
                <a:cubicBezTo>
                  <a:pt x="4512" y="1026"/>
                  <a:pt x="4739" y="1042"/>
                  <a:pt x="4974" y="1076"/>
                </a:cubicBezTo>
                <a:cubicBezTo>
                  <a:pt x="5344" y="1110"/>
                  <a:pt x="5714" y="1244"/>
                  <a:pt x="6083" y="1345"/>
                </a:cubicBezTo>
                <a:cubicBezTo>
                  <a:pt x="6420" y="1513"/>
                  <a:pt x="6756" y="1681"/>
                  <a:pt x="7058" y="1916"/>
                </a:cubicBezTo>
                <a:cubicBezTo>
                  <a:pt x="7360" y="2151"/>
                  <a:pt x="7663" y="2454"/>
                  <a:pt x="7898" y="2756"/>
                </a:cubicBezTo>
                <a:cubicBezTo>
                  <a:pt x="8201" y="3126"/>
                  <a:pt x="8402" y="3496"/>
                  <a:pt x="8570" y="3966"/>
                </a:cubicBezTo>
                <a:cubicBezTo>
                  <a:pt x="8738" y="4436"/>
                  <a:pt x="8873" y="4873"/>
                  <a:pt x="8940" y="5377"/>
                </a:cubicBezTo>
                <a:cubicBezTo>
                  <a:pt x="9041" y="5949"/>
                  <a:pt x="9041" y="6486"/>
                  <a:pt x="8940" y="7024"/>
                </a:cubicBezTo>
                <a:cubicBezTo>
                  <a:pt x="8906" y="7394"/>
                  <a:pt x="8839" y="7730"/>
                  <a:pt x="8705" y="8066"/>
                </a:cubicBezTo>
                <a:cubicBezTo>
                  <a:pt x="8570" y="8335"/>
                  <a:pt x="8402" y="8570"/>
                  <a:pt x="8234" y="8839"/>
                </a:cubicBezTo>
                <a:cubicBezTo>
                  <a:pt x="8100" y="9007"/>
                  <a:pt x="7965" y="9141"/>
                  <a:pt x="7797" y="9309"/>
                </a:cubicBezTo>
                <a:cubicBezTo>
                  <a:pt x="7495" y="9040"/>
                  <a:pt x="7092" y="8839"/>
                  <a:pt x="6688" y="8671"/>
                </a:cubicBezTo>
                <a:cubicBezTo>
                  <a:pt x="5882" y="8301"/>
                  <a:pt x="5075" y="8032"/>
                  <a:pt x="4202" y="7965"/>
                </a:cubicBezTo>
                <a:cubicBezTo>
                  <a:pt x="4017" y="7931"/>
                  <a:pt x="3832" y="7915"/>
                  <a:pt x="3643" y="7915"/>
                </a:cubicBezTo>
                <a:cubicBezTo>
                  <a:pt x="3454" y="7915"/>
                  <a:pt x="3261" y="7931"/>
                  <a:pt x="3059" y="7965"/>
                </a:cubicBezTo>
                <a:cubicBezTo>
                  <a:pt x="2857" y="7999"/>
                  <a:pt x="2689" y="7999"/>
                  <a:pt x="2488" y="8066"/>
                </a:cubicBezTo>
                <a:cubicBezTo>
                  <a:pt x="2252" y="8133"/>
                  <a:pt x="2084" y="8200"/>
                  <a:pt x="1883" y="8301"/>
                </a:cubicBezTo>
                <a:cubicBezTo>
                  <a:pt x="1547" y="8469"/>
                  <a:pt x="1244" y="8671"/>
                  <a:pt x="975" y="8906"/>
                </a:cubicBezTo>
                <a:cubicBezTo>
                  <a:pt x="673" y="9208"/>
                  <a:pt x="471" y="9578"/>
                  <a:pt x="303" y="9981"/>
                </a:cubicBezTo>
                <a:cubicBezTo>
                  <a:pt x="68" y="10519"/>
                  <a:pt x="1" y="11090"/>
                  <a:pt x="303" y="11662"/>
                </a:cubicBezTo>
                <a:cubicBezTo>
                  <a:pt x="538" y="12099"/>
                  <a:pt x="1043" y="12367"/>
                  <a:pt x="1547" y="12435"/>
                </a:cubicBezTo>
                <a:cubicBezTo>
                  <a:pt x="1827" y="12494"/>
                  <a:pt x="2113" y="12520"/>
                  <a:pt x="2400" y="12520"/>
                </a:cubicBezTo>
                <a:cubicBezTo>
                  <a:pt x="2768" y="12520"/>
                  <a:pt x="3137" y="12477"/>
                  <a:pt x="3496" y="12401"/>
                </a:cubicBezTo>
                <a:cubicBezTo>
                  <a:pt x="4202" y="12267"/>
                  <a:pt x="4874" y="12065"/>
                  <a:pt x="5546" y="11763"/>
                </a:cubicBezTo>
                <a:cubicBezTo>
                  <a:pt x="6251" y="11494"/>
                  <a:pt x="6957" y="11090"/>
                  <a:pt x="7596" y="10654"/>
                </a:cubicBezTo>
                <a:cubicBezTo>
                  <a:pt x="7697" y="10586"/>
                  <a:pt x="7730" y="10519"/>
                  <a:pt x="7797" y="10486"/>
                </a:cubicBezTo>
                <a:cubicBezTo>
                  <a:pt x="8033" y="10654"/>
                  <a:pt x="8201" y="10855"/>
                  <a:pt x="8369" y="11057"/>
                </a:cubicBezTo>
                <a:cubicBezTo>
                  <a:pt x="8469" y="11258"/>
                  <a:pt x="8604" y="11426"/>
                  <a:pt x="8738" y="11662"/>
                </a:cubicBezTo>
                <a:cubicBezTo>
                  <a:pt x="8806" y="11863"/>
                  <a:pt x="8873" y="12099"/>
                  <a:pt x="8906" y="12334"/>
                </a:cubicBezTo>
                <a:cubicBezTo>
                  <a:pt x="8940" y="12603"/>
                  <a:pt x="8940" y="12905"/>
                  <a:pt x="8906" y="13241"/>
                </a:cubicBezTo>
                <a:cubicBezTo>
                  <a:pt x="8873" y="13611"/>
                  <a:pt x="8738" y="14014"/>
                  <a:pt x="8570" y="14384"/>
                </a:cubicBezTo>
                <a:cubicBezTo>
                  <a:pt x="8402" y="14720"/>
                  <a:pt x="8234" y="15056"/>
                  <a:pt x="8033" y="15358"/>
                </a:cubicBezTo>
                <a:lnTo>
                  <a:pt x="7932" y="15258"/>
                </a:lnTo>
                <a:cubicBezTo>
                  <a:pt x="7596" y="15022"/>
                  <a:pt x="7260" y="14854"/>
                  <a:pt x="6890" y="14686"/>
                </a:cubicBezTo>
                <a:cubicBezTo>
                  <a:pt x="6520" y="14552"/>
                  <a:pt x="6083" y="14451"/>
                  <a:pt x="5714" y="14417"/>
                </a:cubicBezTo>
                <a:cubicBezTo>
                  <a:pt x="5529" y="14401"/>
                  <a:pt x="5327" y="14392"/>
                  <a:pt x="5126" y="14392"/>
                </a:cubicBezTo>
                <a:cubicBezTo>
                  <a:pt x="4924" y="14392"/>
                  <a:pt x="4722" y="14401"/>
                  <a:pt x="4538" y="14417"/>
                </a:cubicBezTo>
                <a:cubicBezTo>
                  <a:pt x="3731" y="14518"/>
                  <a:pt x="2992" y="14720"/>
                  <a:pt x="2252" y="15056"/>
                </a:cubicBezTo>
                <a:cubicBezTo>
                  <a:pt x="1715" y="15291"/>
                  <a:pt x="1143" y="15728"/>
                  <a:pt x="807" y="16232"/>
                </a:cubicBezTo>
                <a:cubicBezTo>
                  <a:pt x="673" y="16467"/>
                  <a:pt x="538" y="16736"/>
                  <a:pt x="572" y="17039"/>
                </a:cubicBezTo>
                <a:cubicBezTo>
                  <a:pt x="572" y="17375"/>
                  <a:pt x="707" y="17644"/>
                  <a:pt x="908" y="17912"/>
                </a:cubicBezTo>
                <a:cubicBezTo>
                  <a:pt x="1143" y="18148"/>
                  <a:pt x="1412" y="18383"/>
                  <a:pt x="1715" y="18551"/>
                </a:cubicBezTo>
                <a:cubicBezTo>
                  <a:pt x="2084" y="18753"/>
                  <a:pt x="2521" y="18887"/>
                  <a:pt x="2992" y="18954"/>
                </a:cubicBezTo>
                <a:cubicBezTo>
                  <a:pt x="3193" y="18988"/>
                  <a:pt x="3429" y="18988"/>
                  <a:pt x="3664" y="18988"/>
                </a:cubicBezTo>
                <a:cubicBezTo>
                  <a:pt x="3899" y="18988"/>
                  <a:pt x="4168" y="18954"/>
                  <a:pt x="4370" y="18921"/>
                </a:cubicBezTo>
                <a:cubicBezTo>
                  <a:pt x="4840" y="18820"/>
                  <a:pt x="5243" y="18719"/>
                  <a:pt x="5680" y="18484"/>
                </a:cubicBezTo>
                <a:cubicBezTo>
                  <a:pt x="6554" y="18114"/>
                  <a:pt x="7293" y="17543"/>
                  <a:pt x="7932" y="16871"/>
                </a:cubicBezTo>
                <a:lnTo>
                  <a:pt x="8100" y="16703"/>
                </a:lnTo>
                <a:cubicBezTo>
                  <a:pt x="8369" y="17039"/>
                  <a:pt x="8570" y="17375"/>
                  <a:pt x="8738" y="17744"/>
                </a:cubicBezTo>
                <a:cubicBezTo>
                  <a:pt x="8873" y="18047"/>
                  <a:pt x="8940" y="18316"/>
                  <a:pt x="8974" y="18652"/>
                </a:cubicBezTo>
                <a:cubicBezTo>
                  <a:pt x="9041" y="18954"/>
                  <a:pt x="9041" y="19257"/>
                  <a:pt x="8974" y="19559"/>
                </a:cubicBezTo>
                <a:cubicBezTo>
                  <a:pt x="8940" y="19895"/>
                  <a:pt x="8873" y="20164"/>
                  <a:pt x="8738" y="20466"/>
                </a:cubicBezTo>
                <a:cubicBezTo>
                  <a:pt x="8570" y="20903"/>
                  <a:pt x="8301" y="21273"/>
                  <a:pt x="8066" y="21609"/>
                </a:cubicBezTo>
                <a:cubicBezTo>
                  <a:pt x="7629" y="22147"/>
                  <a:pt x="7125" y="22617"/>
                  <a:pt x="6588" y="23020"/>
                </a:cubicBezTo>
                <a:cubicBezTo>
                  <a:pt x="5755" y="23653"/>
                  <a:pt x="4857" y="24187"/>
                  <a:pt x="3892" y="24621"/>
                </a:cubicBezTo>
                <a:lnTo>
                  <a:pt x="3892" y="24621"/>
                </a:lnTo>
                <a:cubicBezTo>
                  <a:pt x="3896" y="24617"/>
                  <a:pt x="3899" y="24610"/>
                  <a:pt x="3899" y="24600"/>
                </a:cubicBezTo>
                <a:cubicBezTo>
                  <a:pt x="3865" y="24600"/>
                  <a:pt x="3865" y="24634"/>
                  <a:pt x="3832" y="24634"/>
                </a:cubicBezTo>
                <a:cubicBezTo>
                  <a:pt x="3193" y="24869"/>
                  <a:pt x="2555" y="25104"/>
                  <a:pt x="1916" y="25272"/>
                </a:cubicBezTo>
                <a:cubicBezTo>
                  <a:pt x="1681" y="25306"/>
                  <a:pt x="1547" y="25608"/>
                  <a:pt x="1580" y="25843"/>
                </a:cubicBezTo>
                <a:cubicBezTo>
                  <a:pt x="1669" y="26079"/>
                  <a:pt x="1860" y="26186"/>
                  <a:pt x="2088" y="26186"/>
                </a:cubicBezTo>
                <a:cubicBezTo>
                  <a:pt x="2119" y="26186"/>
                  <a:pt x="2152" y="26184"/>
                  <a:pt x="2185" y="26179"/>
                </a:cubicBezTo>
                <a:cubicBezTo>
                  <a:pt x="3059" y="25978"/>
                  <a:pt x="3899" y="25675"/>
                  <a:pt x="4739" y="25306"/>
                </a:cubicBezTo>
                <a:cubicBezTo>
                  <a:pt x="5613" y="24869"/>
                  <a:pt x="6453" y="24365"/>
                  <a:pt x="7260" y="23760"/>
                </a:cubicBezTo>
                <a:cubicBezTo>
                  <a:pt x="8705" y="22651"/>
                  <a:pt x="9948" y="21071"/>
                  <a:pt x="9982" y="19156"/>
                </a:cubicBezTo>
                <a:cubicBezTo>
                  <a:pt x="9982" y="18148"/>
                  <a:pt x="9612" y="17240"/>
                  <a:pt x="9074" y="16400"/>
                </a:cubicBezTo>
                <a:cubicBezTo>
                  <a:pt x="8974" y="16266"/>
                  <a:pt x="8873" y="16131"/>
                  <a:pt x="8772" y="15963"/>
                </a:cubicBezTo>
                <a:cubicBezTo>
                  <a:pt x="9108" y="15526"/>
                  <a:pt x="9377" y="15022"/>
                  <a:pt x="9578" y="14518"/>
                </a:cubicBezTo>
                <a:cubicBezTo>
                  <a:pt x="9915" y="13678"/>
                  <a:pt x="9982" y="12771"/>
                  <a:pt x="9814" y="11897"/>
                </a:cubicBezTo>
                <a:cubicBezTo>
                  <a:pt x="9646" y="11158"/>
                  <a:pt x="9242" y="10519"/>
                  <a:pt x="8738" y="9981"/>
                </a:cubicBezTo>
                <a:lnTo>
                  <a:pt x="8570" y="9813"/>
                </a:lnTo>
                <a:cubicBezTo>
                  <a:pt x="8806" y="9545"/>
                  <a:pt x="9041" y="9242"/>
                  <a:pt x="9242" y="8973"/>
                </a:cubicBezTo>
                <a:cubicBezTo>
                  <a:pt x="9444" y="8671"/>
                  <a:pt x="9578" y="8335"/>
                  <a:pt x="9713" y="7999"/>
                </a:cubicBezTo>
                <a:cubicBezTo>
                  <a:pt x="9780" y="7797"/>
                  <a:pt x="9780" y="7562"/>
                  <a:pt x="9814" y="7394"/>
                </a:cubicBezTo>
                <a:lnTo>
                  <a:pt x="9948" y="6520"/>
                </a:lnTo>
                <a:cubicBezTo>
                  <a:pt x="10049" y="5478"/>
                  <a:pt x="9814" y="4436"/>
                  <a:pt x="9410" y="3462"/>
                </a:cubicBezTo>
                <a:cubicBezTo>
                  <a:pt x="8940" y="2353"/>
                  <a:pt x="8201" y="1446"/>
                  <a:pt x="7192" y="807"/>
                </a:cubicBezTo>
                <a:cubicBezTo>
                  <a:pt x="6352" y="269"/>
                  <a:pt x="5344" y="1"/>
                  <a:pt x="43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1"/>
          <p:cNvSpPr/>
          <p:nvPr/>
        </p:nvSpPr>
        <p:spPr>
          <a:xfrm rot="2871926">
            <a:off x="1206990" y="3928112"/>
            <a:ext cx="215958" cy="603648"/>
          </a:xfrm>
          <a:custGeom>
            <a:avLst/>
            <a:gdLst/>
            <a:ahLst/>
            <a:cxnLst/>
            <a:rect l="l" t="t" r="r" b="b"/>
            <a:pathLst>
              <a:path w="8638" h="24145" extrusionOk="0">
                <a:moveTo>
                  <a:pt x="4604" y="2353"/>
                </a:moveTo>
                <a:lnTo>
                  <a:pt x="4537" y="2420"/>
                </a:lnTo>
                <a:cubicBezTo>
                  <a:pt x="4537" y="2420"/>
                  <a:pt x="4604" y="2420"/>
                  <a:pt x="4604" y="2353"/>
                </a:cubicBezTo>
                <a:close/>
                <a:moveTo>
                  <a:pt x="2823" y="4134"/>
                </a:moveTo>
                <a:lnTo>
                  <a:pt x="2823" y="4134"/>
                </a:lnTo>
                <a:cubicBezTo>
                  <a:pt x="2823" y="4134"/>
                  <a:pt x="2790" y="4167"/>
                  <a:pt x="2790" y="4201"/>
                </a:cubicBezTo>
                <a:lnTo>
                  <a:pt x="2790" y="4201"/>
                </a:lnTo>
                <a:cubicBezTo>
                  <a:pt x="2790" y="4168"/>
                  <a:pt x="2823" y="4168"/>
                  <a:pt x="2823" y="4134"/>
                </a:cubicBezTo>
                <a:close/>
                <a:moveTo>
                  <a:pt x="1580" y="6218"/>
                </a:moveTo>
                <a:lnTo>
                  <a:pt x="1580" y="6218"/>
                </a:lnTo>
                <a:cubicBezTo>
                  <a:pt x="1580" y="6218"/>
                  <a:pt x="1580" y="6246"/>
                  <a:pt x="1561" y="6266"/>
                </a:cubicBezTo>
                <a:lnTo>
                  <a:pt x="1561" y="6266"/>
                </a:lnTo>
                <a:cubicBezTo>
                  <a:pt x="1572" y="6256"/>
                  <a:pt x="1580" y="6241"/>
                  <a:pt x="1580" y="6218"/>
                </a:cubicBezTo>
                <a:close/>
                <a:moveTo>
                  <a:pt x="1561" y="6266"/>
                </a:moveTo>
                <a:cubicBezTo>
                  <a:pt x="1541" y="6285"/>
                  <a:pt x="1513" y="6285"/>
                  <a:pt x="1513" y="6285"/>
                </a:cubicBezTo>
                <a:cubicBezTo>
                  <a:pt x="1536" y="6285"/>
                  <a:pt x="1551" y="6277"/>
                  <a:pt x="1561" y="6266"/>
                </a:cubicBezTo>
                <a:close/>
                <a:moveTo>
                  <a:pt x="5445" y="8536"/>
                </a:moveTo>
                <a:cubicBezTo>
                  <a:pt x="5478" y="8570"/>
                  <a:pt x="5613" y="8570"/>
                  <a:pt x="5680" y="8570"/>
                </a:cubicBezTo>
                <a:cubicBezTo>
                  <a:pt x="5781" y="8570"/>
                  <a:pt x="5814" y="8637"/>
                  <a:pt x="5881" y="8637"/>
                </a:cubicBezTo>
                <a:cubicBezTo>
                  <a:pt x="5949" y="8671"/>
                  <a:pt x="5982" y="8671"/>
                  <a:pt x="6049" y="8704"/>
                </a:cubicBezTo>
                <a:cubicBezTo>
                  <a:pt x="6117" y="8738"/>
                  <a:pt x="6184" y="8805"/>
                  <a:pt x="6217" y="8872"/>
                </a:cubicBezTo>
                <a:lnTo>
                  <a:pt x="6352" y="9141"/>
                </a:lnTo>
                <a:cubicBezTo>
                  <a:pt x="6386" y="9242"/>
                  <a:pt x="6453" y="9377"/>
                  <a:pt x="6453" y="9511"/>
                </a:cubicBezTo>
                <a:lnTo>
                  <a:pt x="6453" y="9981"/>
                </a:lnTo>
                <a:cubicBezTo>
                  <a:pt x="6386" y="10149"/>
                  <a:pt x="6352" y="10318"/>
                  <a:pt x="6318" y="10418"/>
                </a:cubicBezTo>
                <a:cubicBezTo>
                  <a:pt x="6217" y="10553"/>
                  <a:pt x="6184" y="10687"/>
                  <a:pt x="6117" y="10822"/>
                </a:cubicBezTo>
                <a:lnTo>
                  <a:pt x="5848" y="11057"/>
                </a:lnTo>
                <a:cubicBezTo>
                  <a:pt x="5713" y="11158"/>
                  <a:pt x="5613" y="11225"/>
                  <a:pt x="5478" y="11258"/>
                </a:cubicBezTo>
                <a:cubicBezTo>
                  <a:pt x="5310" y="11326"/>
                  <a:pt x="5142" y="11359"/>
                  <a:pt x="5008" y="11393"/>
                </a:cubicBezTo>
                <a:cubicBezTo>
                  <a:pt x="4890" y="11410"/>
                  <a:pt x="4764" y="11418"/>
                  <a:pt x="4630" y="11418"/>
                </a:cubicBezTo>
                <a:cubicBezTo>
                  <a:pt x="4495" y="11418"/>
                  <a:pt x="4352" y="11410"/>
                  <a:pt x="4201" y="11393"/>
                </a:cubicBezTo>
                <a:cubicBezTo>
                  <a:pt x="3798" y="11359"/>
                  <a:pt x="3428" y="11225"/>
                  <a:pt x="3025" y="11057"/>
                </a:cubicBezTo>
                <a:cubicBezTo>
                  <a:pt x="2857" y="10990"/>
                  <a:pt x="2756" y="10922"/>
                  <a:pt x="2622" y="10855"/>
                </a:cubicBezTo>
                <a:cubicBezTo>
                  <a:pt x="2689" y="10654"/>
                  <a:pt x="2823" y="10486"/>
                  <a:pt x="2958" y="10318"/>
                </a:cubicBezTo>
                <a:cubicBezTo>
                  <a:pt x="3126" y="10082"/>
                  <a:pt x="3294" y="9914"/>
                  <a:pt x="3462" y="9746"/>
                </a:cubicBezTo>
                <a:cubicBezTo>
                  <a:pt x="3663" y="9545"/>
                  <a:pt x="3865" y="9343"/>
                  <a:pt x="4134" y="9175"/>
                </a:cubicBezTo>
                <a:cubicBezTo>
                  <a:pt x="4369" y="8973"/>
                  <a:pt x="4672" y="8805"/>
                  <a:pt x="4974" y="8671"/>
                </a:cubicBezTo>
                <a:cubicBezTo>
                  <a:pt x="5109" y="8637"/>
                  <a:pt x="5277" y="8570"/>
                  <a:pt x="5445" y="8536"/>
                </a:cubicBezTo>
                <a:close/>
                <a:moveTo>
                  <a:pt x="5243" y="15090"/>
                </a:moveTo>
                <a:cubicBezTo>
                  <a:pt x="5445" y="15123"/>
                  <a:pt x="5646" y="15123"/>
                  <a:pt x="5814" y="15123"/>
                </a:cubicBezTo>
                <a:cubicBezTo>
                  <a:pt x="5881" y="15123"/>
                  <a:pt x="6016" y="15190"/>
                  <a:pt x="6117" y="15224"/>
                </a:cubicBezTo>
                <a:cubicBezTo>
                  <a:pt x="6150" y="15224"/>
                  <a:pt x="6184" y="15258"/>
                  <a:pt x="6217" y="15258"/>
                </a:cubicBezTo>
                <a:cubicBezTo>
                  <a:pt x="6217" y="15291"/>
                  <a:pt x="6184" y="15358"/>
                  <a:pt x="6150" y="15392"/>
                </a:cubicBezTo>
                <a:lnTo>
                  <a:pt x="5881" y="15627"/>
                </a:lnTo>
                <a:cubicBezTo>
                  <a:pt x="5579" y="15862"/>
                  <a:pt x="5243" y="16064"/>
                  <a:pt x="4873" y="16199"/>
                </a:cubicBezTo>
                <a:cubicBezTo>
                  <a:pt x="4571" y="16299"/>
                  <a:pt x="4336" y="16400"/>
                  <a:pt x="4033" y="16434"/>
                </a:cubicBezTo>
                <a:lnTo>
                  <a:pt x="3529" y="16434"/>
                </a:lnTo>
                <a:cubicBezTo>
                  <a:pt x="3462" y="16434"/>
                  <a:pt x="3361" y="16400"/>
                  <a:pt x="3227" y="16367"/>
                </a:cubicBezTo>
                <a:cubicBezTo>
                  <a:pt x="3227" y="16299"/>
                  <a:pt x="3294" y="16299"/>
                  <a:pt x="3294" y="16266"/>
                </a:cubicBezTo>
                <a:cubicBezTo>
                  <a:pt x="3462" y="16064"/>
                  <a:pt x="3630" y="15896"/>
                  <a:pt x="3831" y="15728"/>
                </a:cubicBezTo>
                <a:cubicBezTo>
                  <a:pt x="4033" y="15560"/>
                  <a:pt x="4302" y="15426"/>
                  <a:pt x="4537" y="15291"/>
                </a:cubicBezTo>
                <a:cubicBezTo>
                  <a:pt x="4739" y="15224"/>
                  <a:pt x="5008" y="15123"/>
                  <a:pt x="5243" y="15090"/>
                </a:cubicBezTo>
                <a:close/>
                <a:moveTo>
                  <a:pt x="4235" y="22416"/>
                </a:moveTo>
                <a:lnTo>
                  <a:pt x="4302" y="22449"/>
                </a:lnTo>
                <a:cubicBezTo>
                  <a:pt x="4302" y="22449"/>
                  <a:pt x="4235" y="22449"/>
                  <a:pt x="4235" y="22416"/>
                </a:cubicBezTo>
                <a:close/>
                <a:moveTo>
                  <a:pt x="7663" y="1"/>
                </a:moveTo>
                <a:cubicBezTo>
                  <a:pt x="7058" y="34"/>
                  <a:pt x="6352" y="236"/>
                  <a:pt x="5781" y="471"/>
                </a:cubicBezTo>
                <a:cubicBezTo>
                  <a:pt x="4873" y="841"/>
                  <a:pt x="4100" y="1345"/>
                  <a:pt x="3361" y="1983"/>
                </a:cubicBezTo>
                <a:cubicBezTo>
                  <a:pt x="2655" y="2622"/>
                  <a:pt x="2017" y="3361"/>
                  <a:pt x="1479" y="4168"/>
                </a:cubicBezTo>
                <a:cubicBezTo>
                  <a:pt x="975" y="4941"/>
                  <a:pt x="538" y="5781"/>
                  <a:pt x="303" y="6654"/>
                </a:cubicBezTo>
                <a:cubicBezTo>
                  <a:pt x="168" y="7058"/>
                  <a:pt x="101" y="7495"/>
                  <a:pt x="34" y="7965"/>
                </a:cubicBezTo>
                <a:cubicBezTo>
                  <a:pt x="0" y="8368"/>
                  <a:pt x="34" y="8805"/>
                  <a:pt x="101" y="9209"/>
                </a:cubicBezTo>
                <a:cubicBezTo>
                  <a:pt x="202" y="10015"/>
                  <a:pt x="639" y="10721"/>
                  <a:pt x="1244" y="11258"/>
                </a:cubicBezTo>
                <a:cubicBezTo>
                  <a:pt x="975" y="12031"/>
                  <a:pt x="841" y="12872"/>
                  <a:pt x="841" y="13644"/>
                </a:cubicBezTo>
                <a:cubicBezTo>
                  <a:pt x="841" y="14485"/>
                  <a:pt x="1009" y="15291"/>
                  <a:pt x="1412" y="16064"/>
                </a:cubicBezTo>
                <a:cubicBezTo>
                  <a:pt x="1513" y="16266"/>
                  <a:pt x="1647" y="16467"/>
                  <a:pt x="1815" y="16669"/>
                </a:cubicBezTo>
                <a:cubicBezTo>
                  <a:pt x="1345" y="17744"/>
                  <a:pt x="1311" y="18954"/>
                  <a:pt x="1580" y="20097"/>
                </a:cubicBezTo>
                <a:cubicBezTo>
                  <a:pt x="1681" y="20668"/>
                  <a:pt x="1950" y="21273"/>
                  <a:pt x="2286" y="21777"/>
                </a:cubicBezTo>
                <a:cubicBezTo>
                  <a:pt x="2622" y="22281"/>
                  <a:pt x="3025" y="22785"/>
                  <a:pt x="3495" y="23155"/>
                </a:cubicBezTo>
                <a:cubicBezTo>
                  <a:pt x="4033" y="23592"/>
                  <a:pt x="4638" y="23928"/>
                  <a:pt x="5277" y="24129"/>
                </a:cubicBezTo>
                <a:cubicBezTo>
                  <a:pt x="5317" y="24139"/>
                  <a:pt x="5358" y="24144"/>
                  <a:pt x="5398" y="24144"/>
                </a:cubicBezTo>
                <a:cubicBezTo>
                  <a:pt x="5631" y="24144"/>
                  <a:pt x="5863" y="23989"/>
                  <a:pt x="5949" y="23760"/>
                </a:cubicBezTo>
                <a:cubicBezTo>
                  <a:pt x="6016" y="23457"/>
                  <a:pt x="5848" y="23188"/>
                  <a:pt x="5545" y="23088"/>
                </a:cubicBezTo>
                <a:cubicBezTo>
                  <a:pt x="5445" y="23020"/>
                  <a:pt x="5344" y="22987"/>
                  <a:pt x="5209" y="22953"/>
                </a:cubicBezTo>
                <a:cubicBezTo>
                  <a:pt x="4873" y="22785"/>
                  <a:pt x="4537" y="22617"/>
                  <a:pt x="4268" y="22416"/>
                </a:cubicBezTo>
                <a:cubicBezTo>
                  <a:pt x="4204" y="22416"/>
                  <a:pt x="4201" y="22416"/>
                  <a:pt x="4201" y="22356"/>
                </a:cubicBezTo>
                <a:lnTo>
                  <a:pt x="4201" y="22356"/>
                </a:lnTo>
                <a:cubicBezTo>
                  <a:pt x="4224" y="22376"/>
                  <a:pt x="4246" y="22396"/>
                  <a:pt x="4268" y="22416"/>
                </a:cubicBezTo>
                <a:lnTo>
                  <a:pt x="4201" y="22348"/>
                </a:lnTo>
                <a:lnTo>
                  <a:pt x="4201" y="22348"/>
                </a:lnTo>
                <a:cubicBezTo>
                  <a:pt x="4201" y="22351"/>
                  <a:pt x="4201" y="22354"/>
                  <a:pt x="4201" y="22356"/>
                </a:cubicBezTo>
                <a:lnTo>
                  <a:pt x="4201" y="22356"/>
                </a:lnTo>
                <a:cubicBezTo>
                  <a:pt x="3922" y="22111"/>
                  <a:pt x="3649" y="21889"/>
                  <a:pt x="3462" y="21609"/>
                </a:cubicBezTo>
                <a:cubicBezTo>
                  <a:pt x="3193" y="21273"/>
                  <a:pt x="3025" y="20937"/>
                  <a:pt x="2857" y="20601"/>
                </a:cubicBezTo>
                <a:cubicBezTo>
                  <a:pt x="2689" y="20231"/>
                  <a:pt x="2622" y="19794"/>
                  <a:pt x="2521" y="19425"/>
                </a:cubicBezTo>
                <a:cubicBezTo>
                  <a:pt x="2487" y="19055"/>
                  <a:pt x="2487" y="18618"/>
                  <a:pt x="2521" y="18248"/>
                </a:cubicBezTo>
                <a:cubicBezTo>
                  <a:pt x="2588" y="17946"/>
                  <a:pt x="2655" y="17644"/>
                  <a:pt x="2756" y="17375"/>
                </a:cubicBezTo>
                <a:cubicBezTo>
                  <a:pt x="2857" y="17408"/>
                  <a:pt x="2991" y="17442"/>
                  <a:pt x="3092" y="17476"/>
                </a:cubicBezTo>
                <a:cubicBezTo>
                  <a:pt x="3315" y="17542"/>
                  <a:pt x="3544" y="17571"/>
                  <a:pt x="3775" y="17571"/>
                </a:cubicBezTo>
                <a:cubicBezTo>
                  <a:pt x="4483" y="17571"/>
                  <a:pt x="5206" y="17293"/>
                  <a:pt x="5814" y="16938"/>
                </a:cubicBezTo>
                <a:cubicBezTo>
                  <a:pt x="6184" y="16736"/>
                  <a:pt x="6554" y="16467"/>
                  <a:pt x="6856" y="16165"/>
                </a:cubicBezTo>
                <a:cubicBezTo>
                  <a:pt x="7125" y="15930"/>
                  <a:pt x="7293" y="15627"/>
                  <a:pt x="7293" y="15258"/>
                </a:cubicBezTo>
                <a:cubicBezTo>
                  <a:pt x="7293" y="14585"/>
                  <a:pt x="6654" y="14216"/>
                  <a:pt x="6117" y="14081"/>
                </a:cubicBezTo>
                <a:cubicBezTo>
                  <a:pt x="5935" y="14050"/>
                  <a:pt x="5756" y="14035"/>
                  <a:pt x="5578" y="14035"/>
                </a:cubicBezTo>
                <a:cubicBezTo>
                  <a:pt x="4997" y="14035"/>
                  <a:pt x="4431" y="14194"/>
                  <a:pt x="3865" y="14451"/>
                </a:cubicBezTo>
                <a:cubicBezTo>
                  <a:pt x="3294" y="14753"/>
                  <a:pt x="2790" y="15157"/>
                  <a:pt x="2420" y="15661"/>
                </a:cubicBezTo>
                <a:cubicBezTo>
                  <a:pt x="2319" y="15560"/>
                  <a:pt x="2286" y="15459"/>
                  <a:pt x="2252" y="15325"/>
                </a:cubicBezTo>
                <a:cubicBezTo>
                  <a:pt x="2118" y="15056"/>
                  <a:pt x="2017" y="14720"/>
                  <a:pt x="1983" y="14384"/>
                </a:cubicBezTo>
                <a:cubicBezTo>
                  <a:pt x="1916" y="13812"/>
                  <a:pt x="1916" y="13308"/>
                  <a:pt x="1983" y="12771"/>
                </a:cubicBezTo>
                <a:cubicBezTo>
                  <a:pt x="2017" y="12468"/>
                  <a:pt x="2084" y="12199"/>
                  <a:pt x="2151" y="11897"/>
                </a:cubicBezTo>
                <a:lnTo>
                  <a:pt x="2420" y="12031"/>
                </a:lnTo>
                <a:cubicBezTo>
                  <a:pt x="2857" y="12233"/>
                  <a:pt x="3327" y="12401"/>
                  <a:pt x="3798" y="12435"/>
                </a:cubicBezTo>
                <a:cubicBezTo>
                  <a:pt x="4001" y="12490"/>
                  <a:pt x="4225" y="12515"/>
                  <a:pt x="4447" y="12515"/>
                </a:cubicBezTo>
                <a:cubicBezTo>
                  <a:pt x="4628" y="12515"/>
                  <a:pt x="4808" y="12498"/>
                  <a:pt x="4974" y="12468"/>
                </a:cubicBezTo>
                <a:cubicBezTo>
                  <a:pt x="5344" y="12435"/>
                  <a:pt x="5680" y="12367"/>
                  <a:pt x="6016" y="12199"/>
                </a:cubicBezTo>
                <a:cubicBezTo>
                  <a:pt x="6520" y="11931"/>
                  <a:pt x="6990" y="11460"/>
                  <a:pt x="7192" y="10922"/>
                </a:cubicBezTo>
                <a:cubicBezTo>
                  <a:pt x="7226" y="10788"/>
                  <a:pt x="7326" y="10620"/>
                  <a:pt x="7360" y="10519"/>
                </a:cubicBezTo>
                <a:cubicBezTo>
                  <a:pt x="7394" y="10351"/>
                  <a:pt x="7461" y="10183"/>
                  <a:pt x="7461" y="10015"/>
                </a:cubicBezTo>
                <a:cubicBezTo>
                  <a:pt x="7495" y="9713"/>
                  <a:pt x="7461" y="9444"/>
                  <a:pt x="7394" y="9209"/>
                </a:cubicBezTo>
                <a:cubicBezTo>
                  <a:pt x="7360" y="8940"/>
                  <a:pt x="7293" y="8704"/>
                  <a:pt x="7158" y="8503"/>
                </a:cubicBezTo>
                <a:cubicBezTo>
                  <a:pt x="7024" y="8234"/>
                  <a:pt x="6822" y="8032"/>
                  <a:pt x="6621" y="7864"/>
                </a:cubicBezTo>
                <a:cubicBezTo>
                  <a:pt x="6311" y="7621"/>
                  <a:pt x="5927" y="7508"/>
                  <a:pt x="5538" y="7508"/>
                </a:cubicBezTo>
                <a:cubicBezTo>
                  <a:pt x="5337" y="7508"/>
                  <a:pt x="5135" y="7538"/>
                  <a:pt x="4940" y="7595"/>
                </a:cubicBezTo>
                <a:cubicBezTo>
                  <a:pt x="4537" y="7696"/>
                  <a:pt x="4201" y="7864"/>
                  <a:pt x="3932" y="8032"/>
                </a:cubicBezTo>
                <a:cubicBezTo>
                  <a:pt x="3495" y="8268"/>
                  <a:pt x="3126" y="8604"/>
                  <a:pt x="2790" y="8906"/>
                </a:cubicBezTo>
                <a:cubicBezTo>
                  <a:pt x="2454" y="9242"/>
                  <a:pt x="2118" y="9612"/>
                  <a:pt x="1815" y="10015"/>
                </a:cubicBezTo>
                <a:cubicBezTo>
                  <a:pt x="1782" y="10082"/>
                  <a:pt x="1748" y="10149"/>
                  <a:pt x="1681" y="10217"/>
                </a:cubicBezTo>
                <a:lnTo>
                  <a:pt x="1614" y="10149"/>
                </a:lnTo>
                <a:cubicBezTo>
                  <a:pt x="1479" y="9981"/>
                  <a:pt x="1345" y="9746"/>
                  <a:pt x="1277" y="9578"/>
                </a:cubicBezTo>
                <a:cubicBezTo>
                  <a:pt x="1177" y="9343"/>
                  <a:pt x="1109" y="9074"/>
                  <a:pt x="1076" y="8839"/>
                </a:cubicBezTo>
                <a:cubicBezTo>
                  <a:pt x="1009" y="8503"/>
                  <a:pt x="1009" y="8133"/>
                  <a:pt x="1076" y="7763"/>
                </a:cubicBezTo>
                <a:cubicBezTo>
                  <a:pt x="1143" y="7226"/>
                  <a:pt x="1311" y="6688"/>
                  <a:pt x="1513" y="6184"/>
                </a:cubicBezTo>
                <a:cubicBezTo>
                  <a:pt x="1849" y="5478"/>
                  <a:pt x="2252" y="4806"/>
                  <a:pt x="2689" y="4168"/>
                </a:cubicBezTo>
                <a:cubicBezTo>
                  <a:pt x="3193" y="3496"/>
                  <a:pt x="3798" y="2891"/>
                  <a:pt x="4470" y="2387"/>
                </a:cubicBezTo>
                <a:cubicBezTo>
                  <a:pt x="4974" y="2017"/>
                  <a:pt x="5478" y="1714"/>
                  <a:pt x="6016" y="1479"/>
                </a:cubicBezTo>
                <a:cubicBezTo>
                  <a:pt x="6386" y="1311"/>
                  <a:pt x="6822" y="1210"/>
                  <a:pt x="7192" y="1143"/>
                </a:cubicBezTo>
                <a:cubicBezTo>
                  <a:pt x="7343" y="1126"/>
                  <a:pt x="7495" y="1118"/>
                  <a:pt x="7642" y="1118"/>
                </a:cubicBezTo>
                <a:cubicBezTo>
                  <a:pt x="7789" y="1118"/>
                  <a:pt x="7931" y="1126"/>
                  <a:pt x="8066" y="1143"/>
                </a:cubicBezTo>
                <a:cubicBezTo>
                  <a:pt x="8200" y="1143"/>
                  <a:pt x="8368" y="1042"/>
                  <a:pt x="8469" y="975"/>
                </a:cubicBezTo>
                <a:cubicBezTo>
                  <a:pt x="8536" y="874"/>
                  <a:pt x="8637" y="706"/>
                  <a:pt x="8637" y="605"/>
                </a:cubicBezTo>
                <a:cubicBezTo>
                  <a:pt x="8637" y="471"/>
                  <a:pt x="8570" y="303"/>
                  <a:pt x="8469" y="236"/>
                </a:cubicBezTo>
                <a:cubicBezTo>
                  <a:pt x="8335" y="101"/>
                  <a:pt x="8234" y="101"/>
                  <a:pt x="8066" y="68"/>
                </a:cubicBezTo>
                <a:cubicBezTo>
                  <a:pt x="7965" y="68"/>
                  <a:pt x="7797" y="1"/>
                  <a:pt x="76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11"/>
          <p:cNvGrpSpPr/>
          <p:nvPr/>
        </p:nvGrpSpPr>
        <p:grpSpPr>
          <a:xfrm>
            <a:off x="225700" y="217225"/>
            <a:ext cx="1036750" cy="512500"/>
            <a:chOff x="4028850" y="4567175"/>
            <a:chExt cx="1036750" cy="512500"/>
          </a:xfrm>
        </p:grpSpPr>
        <p:sp>
          <p:nvSpPr>
            <p:cNvPr id="216" name="Google Shape;216;p11"/>
            <p:cNvSpPr/>
            <p:nvPr/>
          </p:nvSpPr>
          <p:spPr>
            <a:xfrm>
              <a:off x="4028850" y="4567175"/>
              <a:ext cx="1035925" cy="512500"/>
            </a:xfrm>
            <a:custGeom>
              <a:avLst/>
              <a:gdLst/>
              <a:ahLst/>
              <a:cxnLst/>
              <a:rect l="l" t="t" r="r" b="b"/>
              <a:pathLst>
                <a:path w="41437" h="20500" extrusionOk="0">
                  <a:moveTo>
                    <a:pt x="16266" y="0"/>
                  </a:moveTo>
                  <a:cubicBezTo>
                    <a:pt x="15997" y="0"/>
                    <a:pt x="15728" y="0"/>
                    <a:pt x="15425" y="34"/>
                  </a:cubicBezTo>
                  <a:cubicBezTo>
                    <a:pt x="14753" y="67"/>
                    <a:pt x="14081" y="202"/>
                    <a:pt x="13409" y="336"/>
                  </a:cubicBezTo>
                  <a:cubicBezTo>
                    <a:pt x="12804" y="504"/>
                    <a:pt x="12166" y="706"/>
                    <a:pt x="11493" y="975"/>
                  </a:cubicBezTo>
                  <a:cubicBezTo>
                    <a:pt x="10889" y="1210"/>
                    <a:pt x="10317" y="1546"/>
                    <a:pt x="9746" y="1916"/>
                  </a:cubicBezTo>
                  <a:cubicBezTo>
                    <a:pt x="9208" y="2319"/>
                    <a:pt x="8704" y="2722"/>
                    <a:pt x="8200" y="3260"/>
                  </a:cubicBezTo>
                  <a:cubicBezTo>
                    <a:pt x="7158" y="4402"/>
                    <a:pt x="6453" y="5679"/>
                    <a:pt x="6150" y="6956"/>
                  </a:cubicBezTo>
                  <a:cubicBezTo>
                    <a:pt x="5982" y="7595"/>
                    <a:pt x="5982" y="8267"/>
                    <a:pt x="6083" y="8939"/>
                  </a:cubicBezTo>
                  <a:cubicBezTo>
                    <a:pt x="6150" y="9578"/>
                    <a:pt x="6352" y="10250"/>
                    <a:pt x="6688" y="10888"/>
                  </a:cubicBezTo>
                  <a:cubicBezTo>
                    <a:pt x="6789" y="11090"/>
                    <a:pt x="6923" y="11258"/>
                    <a:pt x="7024" y="11460"/>
                  </a:cubicBezTo>
                  <a:cubicBezTo>
                    <a:pt x="6923" y="11392"/>
                    <a:pt x="6755" y="11325"/>
                    <a:pt x="6486" y="11258"/>
                  </a:cubicBezTo>
                  <a:cubicBezTo>
                    <a:pt x="6150" y="11157"/>
                    <a:pt x="5781" y="11124"/>
                    <a:pt x="5444" y="11124"/>
                  </a:cubicBezTo>
                  <a:cubicBezTo>
                    <a:pt x="5243" y="11124"/>
                    <a:pt x="4974" y="11124"/>
                    <a:pt x="4739" y="11157"/>
                  </a:cubicBezTo>
                  <a:cubicBezTo>
                    <a:pt x="3563" y="11325"/>
                    <a:pt x="2454" y="11896"/>
                    <a:pt x="1546" y="12669"/>
                  </a:cubicBezTo>
                  <a:cubicBezTo>
                    <a:pt x="1109" y="13073"/>
                    <a:pt x="740" y="13577"/>
                    <a:pt x="471" y="14081"/>
                  </a:cubicBezTo>
                  <a:cubicBezTo>
                    <a:pt x="236" y="14585"/>
                    <a:pt x="68" y="15156"/>
                    <a:pt x="0" y="15761"/>
                  </a:cubicBezTo>
                  <a:cubicBezTo>
                    <a:pt x="0" y="16030"/>
                    <a:pt x="0" y="16366"/>
                    <a:pt x="68" y="16769"/>
                  </a:cubicBezTo>
                  <a:cubicBezTo>
                    <a:pt x="101" y="17139"/>
                    <a:pt x="202" y="17475"/>
                    <a:pt x="269" y="17811"/>
                  </a:cubicBezTo>
                  <a:cubicBezTo>
                    <a:pt x="437" y="18450"/>
                    <a:pt x="773" y="19021"/>
                    <a:pt x="1177" y="19559"/>
                  </a:cubicBezTo>
                  <a:cubicBezTo>
                    <a:pt x="1445" y="19895"/>
                    <a:pt x="1748" y="20197"/>
                    <a:pt x="2084" y="20466"/>
                  </a:cubicBezTo>
                  <a:lnTo>
                    <a:pt x="7293" y="20466"/>
                  </a:lnTo>
                  <a:cubicBezTo>
                    <a:pt x="14417" y="20466"/>
                    <a:pt x="21508" y="20500"/>
                    <a:pt x="28666" y="20500"/>
                  </a:cubicBezTo>
                  <a:lnTo>
                    <a:pt x="40764" y="20500"/>
                  </a:lnTo>
                  <a:cubicBezTo>
                    <a:pt x="40899" y="20365"/>
                    <a:pt x="40966" y="20298"/>
                    <a:pt x="40999" y="20163"/>
                  </a:cubicBezTo>
                  <a:cubicBezTo>
                    <a:pt x="41167" y="19861"/>
                    <a:pt x="41302" y="19525"/>
                    <a:pt x="41335" y="19155"/>
                  </a:cubicBezTo>
                  <a:cubicBezTo>
                    <a:pt x="41436" y="18618"/>
                    <a:pt x="41403" y="18046"/>
                    <a:pt x="41235" y="17542"/>
                  </a:cubicBezTo>
                  <a:cubicBezTo>
                    <a:pt x="41100" y="17105"/>
                    <a:pt x="40899" y="16635"/>
                    <a:pt x="40562" y="16265"/>
                  </a:cubicBezTo>
                  <a:cubicBezTo>
                    <a:pt x="40294" y="15929"/>
                    <a:pt x="39924" y="15593"/>
                    <a:pt x="39487" y="15257"/>
                  </a:cubicBezTo>
                  <a:cubicBezTo>
                    <a:pt x="38748" y="14753"/>
                    <a:pt x="37773" y="14350"/>
                    <a:pt x="36631" y="14148"/>
                  </a:cubicBezTo>
                  <a:cubicBezTo>
                    <a:pt x="36093" y="14014"/>
                    <a:pt x="35522" y="13980"/>
                    <a:pt x="34917" y="13980"/>
                  </a:cubicBezTo>
                  <a:cubicBezTo>
                    <a:pt x="34681" y="13980"/>
                    <a:pt x="34379" y="13980"/>
                    <a:pt x="34110" y="14014"/>
                  </a:cubicBezTo>
                  <a:cubicBezTo>
                    <a:pt x="34278" y="13846"/>
                    <a:pt x="34413" y="13644"/>
                    <a:pt x="34547" y="13342"/>
                  </a:cubicBezTo>
                  <a:cubicBezTo>
                    <a:pt x="34614" y="13140"/>
                    <a:pt x="34715" y="12905"/>
                    <a:pt x="34782" y="12569"/>
                  </a:cubicBezTo>
                  <a:cubicBezTo>
                    <a:pt x="34850" y="12266"/>
                    <a:pt x="34850" y="11964"/>
                    <a:pt x="34782" y="11628"/>
                  </a:cubicBezTo>
                  <a:cubicBezTo>
                    <a:pt x="34749" y="11392"/>
                    <a:pt x="34715" y="11090"/>
                    <a:pt x="34581" y="10787"/>
                  </a:cubicBezTo>
                  <a:cubicBezTo>
                    <a:pt x="34446" y="10485"/>
                    <a:pt x="34278" y="10216"/>
                    <a:pt x="34177" y="9981"/>
                  </a:cubicBezTo>
                  <a:cubicBezTo>
                    <a:pt x="33875" y="9477"/>
                    <a:pt x="33404" y="9040"/>
                    <a:pt x="32867" y="8637"/>
                  </a:cubicBezTo>
                  <a:cubicBezTo>
                    <a:pt x="32396" y="8301"/>
                    <a:pt x="31825" y="8065"/>
                    <a:pt x="31220" y="7897"/>
                  </a:cubicBezTo>
                  <a:cubicBezTo>
                    <a:pt x="30850" y="7797"/>
                    <a:pt x="30481" y="7763"/>
                    <a:pt x="30145" y="7763"/>
                  </a:cubicBezTo>
                  <a:cubicBezTo>
                    <a:pt x="29909" y="7763"/>
                    <a:pt x="29674" y="7763"/>
                    <a:pt x="29405" y="7797"/>
                  </a:cubicBezTo>
                  <a:cubicBezTo>
                    <a:pt x="29137" y="7864"/>
                    <a:pt x="28868" y="7931"/>
                    <a:pt x="28532" y="8065"/>
                  </a:cubicBezTo>
                  <a:cubicBezTo>
                    <a:pt x="28229" y="8200"/>
                    <a:pt x="27960" y="8368"/>
                    <a:pt x="27691" y="8603"/>
                  </a:cubicBezTo>
                  <a:cubicBezTo>
                    <a:pt x="27389" y="8906"/>
                    <a:pt x="27154" y="9242"/>
                    <a:pt x="26952" y="9578"/>
                  </a:cubicBezTo>
                  <a:lnTo>
                    <a:pt x="26818" y="9746"/>
                  </a:lnTo>
                  <a:cubicBezTo>
                    <a:pt x="26818" y="9712"/>
                    <a:pt x="26717" y="9611"/>
                    <a:pt x="26683" y="9578"/>
                  </a:cubicBezTo>
                  <a:cubicBezTo>
                    <a:pt x="26482" y="9410"/>
                    <a:pt x="26280" y="9275"/>
                    <a:pt x="26011" y="9208"/>
                  </a:cubicBezTo>
                  <a:cubicBezTo>
                    <a:pt x="25877" y="9141"/>
                    <a:pt x="25709" y="9141"/>
                    <a:pt x="25608" y="9141"/>
                  </a:cubicBezTo>
                  <a:cubicBezTo>
                    <a:pt x="25474" y="9141"/>
                    <a:pt x="25373" y="9141"/>
                    <a:pt x="25272" y="9208"/>
                  </a:cubicBezTo>
                  <a:lnTo>
                    <a:pt x="25171" y="9242"/>
                  </a:lnTo>
                  <a:cubicBezTo>
                    <a:pt x="25272" y="8805"/>
                    <a:pt x="25272" y="8368"/>
                    <a:pt x="25272" y="7897"/>
                  </a:cubicBezTo>
                  <a:cubicBezTo>
                    <a:pt x="25272" y="7225"/>
                    <a:pt x="25137" y="6553"/>
                    <a:pt x="24936" y="5881"/>
                  </a:cubicBezTo>
                  <a:cubicBezTo>
                    <a:pt x="24533" y="4570"/>
                    <a:pt x="23827" y="3361"/>
                    <a:pt x="22852" y="2386"/>
                  </a:cubicBezTo>
                  <a:cubicBezTo>
                    <a:pt x="21978" y="1512"/>
                    <a:pt x="20802" y="840"/>
                    <a:pt x="19424" y="403"/>
                  </a:cubicBezTo>
                  <a:cubicBezTo>
                    <a:pt x="18820" y="235"/>
                    <a:pt x="18215" y="134"/>
                    <a:pt x="17442" y="34"/>
                  </a:cubicBezTo>
                  <a:cubicBezTo>
                    <a:pt x="17072" y="34"/>
                    <a:pt x="16669" y="0"/>
                    <a:pt x="16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4028850" y="4567175"/>
              <a:ext cx="1036750" cy="512500"/>
            </a:xfrm>
            <a:custGeom>
              <a:avLst/>
              <a:gdLst/>
              <a:ahLst/>
              <a:cxnLst/>
              <a:rect l="l" t="t" r="r" b="b"/>
              <a:pathLst>
                <a:path w="41470" h="20500" extrusionOk="0">
                  <a:moveTo>
                    <a:pt x="14787" y="0"/>
                  </a:moveTo>
                  <a:cubicBezTo>
                    <a:pt x="14384" y="134"/>
                    <a:pt x="13880" y="202"/>
                    <a:pt x="13409" y="336"/>
                  </a:cubicBezTo>
                  <a:cubicBezTo>
                    <a:pt x="12804" y="504"/>
                    <a:pt x="12166" y="706"/>
                    <a:pt x="11493" y="975"/>
                  </a:cubicBezTo>
                  <a:cubicBezTo>
                    <a:pt x="10889" y="1210"/>
                    <a:pt x="10317" y="1546"/>
                    <a:pt x="9746" y="1916"/>
                  </a:cubicBezTo>
                  <a:cubicBezTo>
                    <a:pt x="9208" y="2252"/>
                    <a:pt x="8704" y="2722"/>
                    <a:pt x="8200" y="3260"/>
                  </a:cubicBezTo>
                  <a:cubicBezTo>
                    <a:pt x="7158" y="4402"/>
                    <a:pt x="6453" y="5679"/>
                    <a:pt x="6150" y="6956"/>
                  </a:cubicBezTo>
                  <a:cubicBezTo>
                    <a:pt x="5982" y="7595"/>
                    <a:pt x="5982" y="8267"/>
                    <a:pt x="6083" y="8939"/>
                  </a:cubicBezTo>
                  <a:cubicBezTo>
                    <a:pt x="6150" y="9578"/>
                    <a:pt x="6352" y="10250"/>
                    <a:pt x="6688" y="10888"/>
                  </a:cubicBezTo>
                  <a:cubicBezTo>
                    <a:pt x="6789" y="11056"/>
                    <a:pt x="6923" y="11258"/>
                    <a:pt x="7024" y="11460"/>
                  </a:cubicBezTo>
                  <a:cubicBezTo>
                    <a:pt x="6923" y="11392"/>
                    <a:pt x="6789" y="11292"/>
                    <a:pt x="6486" y="11258"/>
                  </a:cubicBezTo>
                  <a:cubicBezTo>
                    <a:pt x="6150" y="11157"/>
                    <a:pt x="5781" y="11124"/>
                    <a:pt x="5444" y="11124"/>
                  </a:cubicBezTo>
                  <a:cubicBezTo>
                    <a:pt x="5243" y="11124"/>
                    <a:pt x="5008" y="11124"/>
                    <a:pt x="4739" y="11157"/>
                  </a:cubicBezTo>
                  <a:cubicBezTo>
                    <a:pt x="3563" y="11325"/>
                    <a:pt x="2420" y="11896"/>
                    <a:pt x="1546" y="12669"/>
                  </a:cubicBezTo>
                  <a:cubicBezTo>
                    <a:pt x="1109" y="13073"/>
                    <a:pt x="740" y="13577"/>
                    <a:pt x="471" y="14081"/>
                  </a:cubicBezTo>
                  <a:cubicBezTo>
                    <a:pt x="236" y="14619"/>
                    <a:pt x="68" y="15156"/>
                    <a:pt x="0" y="15761"/>
                  </a:cubicBezTo>
                  <a:cubicBezTo>
                    <a:pt x="0" y="16030"/>
                    <a:pt x="0" y="16366"/>
                    <a:pt x="68" y="16769"/>
                  </a:cubicBezTo>
                  <a:cubicBezTo>
                    <a:pt x="101" y="17139"/>
                    <a:pt x="202" y="17475"/>
                    <a:pt x="269" y="17811"/>
                  </a:cubicBezTo>
                  <a:cubicBezTo>
                    <a:pt x="437" y="18450"/>
                    <a:pt x="773" y="19021"/>
                    <a:pt x="1177" y="19559"/>
                  </a:cubicBezTo>
                  <a:cubicBezTo>
                    <a:pt x="1445" y="19895"/>
                    <a:pt x="1748" y="20197"/>
                    <a:pt x="2084" y="20466"/>
                  </a:cubicBezTo>
                  <a:lnTo>
                    <a:pt x="7293" y="20466"/>
                  </a:lnTo>
                  <a:cubicBezTo>
                    <a:pt x="14417" y="20466"/>
                    <a:pt x="21575" y="20500"/>
                    <a:pt x="28666" y="20500"/>
                  </a:cubicBezTo>
                  <a:lnTo>
                    <a:pt x="40764" y="20500"/>
                  </a:lnTo>
                  <a:cubicBezTo>
                    <a:pt x="40899" y="20365"/>
                    <a:pt x="40966" y="20298"/>
                    <a:pt x="41067" y="20163"/>
                  </a:cubicBezTo>
                  <a:cubicBezTo>
                    <a:pt x="41235" y="19895"/>
                    <a:pt x="41335" y="19559"/>
                    <a:pt x="41403" y="19155"/>
                  </a:cubicBezTo>
                  <a:cubicBezTo>
                    <a:pt x="41470" y="18618"/>
                    <a:pt x="41436" y="18046"/>
                    <a:pt x="41268" y="17542"/>
                  </a:cubicBezTo>
                  <a:cubicBezTo>
                    <a:pt x="41134" y="17105"/>
                    <a:pt x="40932" y="16635"/>
                    <a:pt x="40596" y="16265"/>
                  </a:cubicBezTo>
                  <a:cubicBezTo>
                    <a:pt x="40327" y="15929"/>
                    <a:pt x="39958" y="15593"/>
                    <a:pt x="39487" y="15257"/>
                  </a:cubicBezTo>
                  <a:cubicBezTo>
                    <a:pt x="38949" y="14854"/>
                    <a:pt x="38244" y="14518"/>
                    <a:pt x="37471" y="14316"/>
                  </a:cubicBezTo>
                  <a:cubicBezTo>
                    <a:pt x="37236" y="14787"/>
                    <a:pt x="36899" y="15190"/>
                    <a:pt x="36563" y="15593"/>
                  </a:cubicBezTo>
                  <a:cubicBezTo>
                    <a:pt x="36227" y="15996"/>
                    <a:pt x="35858" y="16366"/>
                    <a:pt x="35421" y="16702"/>
                  </a:cubicBezTo>
                  <a:cubicBezTo>
                    <a:pt x="35118" y="16971"/>
                    <a:pt x="34782" y="17206"/>
                    <a:pt x="34446" y="17475"/>
                  </a:cubicBezTo>
                  <a:cubicBezTo>
                    <a:pt x="33001" y="18483"/>
                    <a:pt x="31254" y="19122"/>
                    <a:pt x="29540" y="19458"/>
                  </a:cubicBezTo>
                  <a:cubicBezTo>
                    <a:pt x="28229" y="19693"/>
                    <a:pt x="26885" y="19861"/>
                    <a:pt x="25541" y="19895"/>
                  </a:cubicBezTo>
                  <a:cubicBezTo>
                    <a:pt x="25165" y="19913"/>
                    <a:pt x="24787" y="19922"/>
                    <a:pt x="24408" y="19922"/>
                  </a:cubicBezTo>
                  <a:cubicBezTo>
                    <a:pt x="23430" y="19922"/>
                    <a:pt x="22443" y="19866"/>
                    <a:pt x="21474" y="19794"/>
                  </a:cubicBezTo>
                  <a:cubicBezTo>
                    <a:pt x="20231" y="19659"/>
                    <a:pt x="18954" y="19491"/>
                    <a:pt x="17711" y="19223"/>
                  </a:cubicBezTo>
                  <a:cubicBezTo>
                    <a:pt x="16602" y="19021"/>
                    <a:pt x="15560" y="18819"/>
                    <a:pt x="14518" y="18450"/>
                  </a:cubicBezTo>
                  <a:cubicBezTo>
                    <a:pt x="14014" y="18282"/>
                    <a:pt x="13443" y="18046"/>
                    <a:pt x="13006" y="17777"/>
                  </a:cubicBezTo>
                  <a:cubicBezTo>
                    <a:pt x="12535" y="17509"/>
                    <a:pt x="12065" y="17206"/>
                    <a:pt x="11662" y="16870"/>
                  </a:cubicBezTo>
                  <a:cubicBezTo>
                    <a:pt x="11426" y="16702"/>
                    <a:pt x="11225" y="16500"/>
                    <a:pt x="11057" y="16299"/>
                  </a:cubicBezTo>
                  <a:cubicBezTo>
                    <a:pt x="10889" y="16131"/>
                    <a:pt x="10754" y="15929"/>
                    <a:pt x="10653" y="15694"/>
                  </a:cubicBezTo>
                  <a:cubicBezTo>
                    <a:pt x="10385" y="15291"/>
                    <a:pt x="10250" y="14787"/>
                    <a:pt x="10216" y="14282"/>
                  </a:cubicBezTo>
                  <a:lnTo>
                    <a:pt x="10216" y="13812"/>
                  </a:lnTo>
                  <a:cubicBezTo>
                    <a:pt x="10216" y="13678"/>
                    <a:pt x="10250" y="13510"/>
                    <a:pt x="10250" y="13409"/>
                  </a:cubicBezTo>
                  <a:cubicBezTo>
                    <a:pt x="10317" y="13106"/>
                    <a:pt x="10385" y="12837"/>
                    <a:pt x="10519" y="12569"/>
                  </a:cubicBezTo>
                  <a:cubicBezTo>
                    <a:pt x="10754" y="12065"/>
                    <a:pt x="11157" y="11594"/>
                    <a:pt x="11594" y="11258"/>
                  </a:cubicBezTo>
                  <a:cubicBezTo>
                    <a:pt x="11863" y="11090"/>
                    <a:pt x="12098" y="10922"/>
                    <a:pt x="12367" y="10787"/>
                  </a:cubicBezTo>
                  <a:cubicBezTo>
                    <a:pt x="12602" y="10653"/>
                    <a:pt x="12871" y="10586"/>
                    <a:pt x="13174" y="10485"/>
                  </a:cubicBezTo>
                  <a:cubicBezTo>
                    <a:pt x="13443" y="10418"/>
                    <a:pt x="13779" y="10317"/>
                    <a:pt x="14081" y="10283"/>
                  </a:cubicBezTo>
                  <a:cubicBezTo>
                    <a:pt x="14216" y="10250"/>
                    <a:pt x="14384" y="10250"/>
                    <a:pt x="14518" y="10250"/>
                  </a:cubicBezTo>
                  <a:cubicBezTo>
                    <a:pt x="14115" y="9947"/>
                    <a:pt x="13779" y="9645"/>
                    <a:pt x="13543" y="9275"/>
                  </a:cubicBezTo>
                  <a:cubicBezTo>
                    <a:pt x="13207" y="8872"/>
                    <a:pt x="12939" y="8401"/>
                    <a:pt x="12737" y="7897"/>
                  </a:cubicBezTo>
                  <a:cubicBezTo>
                    <a:pt x="12670" y="7629"/>
                    <a:pt x="12569" y="7393"/>
                    <a:pt x="12502" y="7091"/>
                  </a:cubicBezTo>
                  <a:lnTo>
                    <a:pt x="12367" y="6352"/>
                  </a:lnTo>
                  <a:cubicBezTo>
                    <a:pt x="12334" y="5780"/>
                    <a:pt x="12334" y="5243"/>
                    <a:pt x="12367" y="4738"/>
                  </a:cubicBezTo>
                  <a:cubicBezTo>
                    <a:pt x="12502" y="3831"/>
                    <a:pt x="12737" y="2890"/>
                    <a:pt x="13174" y="2084"/>
                  </a:cubicBezTo>
                  <a:cubicBezTo>
                    <a:pt x="13375" y="1680"/>
                    <a:pt x="13611" y="1311"/>
                    <a:pt x="13913" y="907"/>
                  </a:cubicBezTo>
                  <a:cubicBezTo>
                    <a:pt x="14182" y="571"/>
                    <a:pt x="14451" y="303"/>
                    <a:pt x="14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4391800" y="4604125"/>
              <a:ext cx="218450" cy="168900"/>
            </a:xfrm>
            <a:custGeom>
              <a:avLst/>
              <a:gdLst/>
              <a:ahLst/>
              <a:cxnLst/>
              <a:rect l="l" t="t" r="r" b="b"/>
              <a:pathLst>
                <a:path w="8738" h="6756" extrusionOk="0">
                  <a:moveTo>
                    <a:pt x="3397" y="1057"/>
                  </a:moveTo>
                  <a:cubicBezTo>
                    <a:pt x="3405" y="1076"/>
                    <a:pt x="3428" y="1076"/>
                    <a:pt x="3428" y="1076"/>
                  </a:cubicBezTo>
                  <a:cubicBezTo>
                    <a:pt x="3428" y="1074"/>
                    <a:pt x="3428" y="1072"/>
                    <a:pt x="3427" y="1070"/>
                  </a:cubicBezTo>
                  <a:lnTo>
                    <a:pt x="3427" y="1070"/>
                  </a:lnTo>
                  <a:cubicBezTo>
                    <a:pt x="3417" y="1066"/>
                    <a:pt x="3407" y="1061"/>
                    <a:pt x="3397" y="1057"/>
                  </a:cubicBezTo>
                  <a:close/>
                  <a:moveTo>
                    <a:pt x="1882" y="1"/>
                  </a:moveTo>
                  <a:cubicBezTo>
                    <a:pt x="1378" y="34"/>
                    <a:pt x="840" y="102"/>
                    <a:pt x="302" y="270"/>
                  </a:cubicBezTo>
                  <a:cubicBezTo>
                    <a:pt x="134" y="337"/>
                    <a:pt x="0" y="505"/>
                    <a:pt x="34" y="706"/>
                  </a:cubicBezTo>
                  <a:cubicBezTo>
                    <a:pt x="61" y="844"/>
                    <a:pt x="224" y="959"/>
                    <a:pt x="375" y="959"/>
                  </a:cubicBezTo>
                  <a:cubicBezTo>
                    <a:pt x="408" y="959"/>
                    <a:pt x="440" y="954"/>
                    <a:pt x="470" y="942"/>
                  </a:cubicBezTo>
                  <a:cubicBezTo>
                    <a:pt x="706" y="874"/>
                    <a:pt x="941" y="774"/>
                    <a:pt x="1243" y="740"/>
                  </a:cubicBezTo>
                  <a:cubicBezTo>
                    <a:pt x="1411" y="723"/>
                    <a:pt x="1571" y="715"/>
                    <a:pt x="1731" y="715"/>
                  </a:cubicBezTo>
                  <a:cubicBezTo>
                    <a:pt x="1890" y="715"/>
                    <a:pt x="2050" y="723"/>
                    <a:pt x="2218" y="740"/>
                  </a:cubicBezTo>
                  <a:cubicBezTo>
                    <a:pt x="2588" y="774"/>
                    <a:pt x="2991" y="908"/>
                    <a:pt x="3361" y="1042"/>
                  </a:cubicBezTo>
                  <a:cubicBezTo>
                    <a:pt x="3373" y="1047"/>
                    <a:pt x="3385" y="1052"/>
                    <a:pt x="3397" y="1057"/>
                  </a:cubicBezTo>
                  <a:lnTo>
                    <a:pt x="3397" y="1057"/>
                  </a:lnTo>
                  <a:cubicBezTo>
                    <a:pt x="3395" y="1053"/>
                    <a:pt x="3394" y="1048"/>
                    <a:pt x="3394" y="1042"/>
                  </a:cubicBezTo>
                  <a:lnTo>
                    <a:pt x="3394" y="1042"/>
                  </a:lnTo>
                  <a:cubicBezTo>
                    <a:pt x="3394" y="1042"/>
                    <a:pt x="3424" y="1043"/>
                    <a:pt x="3427" y="1070"/>
                  </a:cubicBezTo>
                  <a:lnTo>
                    <a:pt x="3427" y="1070"/>
                  </a:lnTo>
                  <a:cubicBezTo>
                    <a:pt x="3904" y="1271"/>
                    <a:pt x="4321" y="1562"/>
                    <a:pt x="4738" y="1883"/>
                  </a:cubicBezTo>
                  <a:cubicBezTo>
                    <a:pt x="5243" y="2286"/>
                    <a:pt x="5713" y="2756"/>
                    <a:pt x="6116" y="3260"/>
                  </a:cubicBezTo>
                  <a:cubicBezTo>
                    <a:pt x="6620" y="3933"/>
                    <a:pt x="7091" y="4638"/>
                    <a:pt x="7393" y="5411"/>
                  </a:cubicBezTo>
                  <a:cubicBezTo>
                    <a:pt x="7528" y="5714"/>
                    <a:pt x="7629" y="6050"/>
                    <a:pt x="7662" y="6386"/>
                  </a:cubicBezTo>
                  <a:cubicBezTo>
                    <a:pt x="7729" y="6621"/>
                    <a:pt x="7965" y="6755"/>
                    <a:pt x="8166" y="6755"/>
                  </a:cubicBezTo>
                  <a:cubicBezTo>
                    <a:pt x="8469" y="6755"/>
                    <a:pt x="8738" y="6487"/>
                    <a:pt x="8738" y="6218"/>
                  </a:cubicBezTo>
                  <a:cubicBezTo>
                    <a:pt x="8670" y="5747"/>
                    <a:pt x="8637" y="5310"/>
                    <a:pt x="8502" y="4907"/>
                  </a:cubicBezTo>
                  <a:cubicBezTo>
                    <a:pt x="8401" y="4437"/>
                    <a:pt x="8133" y="3933"/>
                    <a:pt x="7897" y="3529"/>
                  </a:cubicBezTo>
                  <a:cubicBezTo>
                    <a:pt x="7629" y="3059"/>
                    <a:pt x="7292" y="2689"/>
                    <a:pt x="6923" y="2286"/>
                  </a:cubicBezTo>
                  <a:cubicBezTo>
                    <a:pt x="6553" y="1916"/>
                    <a:pt x="6150" y="1580"/>
                    <a:pt x="5747" y="1278"/>
                  </a:cubicBezTo>
                  <a:cubicBezTo>
                    <a:pt x="4940" y="740"/>
                    <a:pt x="4033" y="337"/>
                    <a:pt x="3058" y="102"/>
                  </a:cubicBezTo>
                  <a:cubicBezTo>
                    <a:pt x="2688" y="34"/>
                    <a:pt x="2285" y="1"/>
                    <a:pt x="1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1"/>
            <p:cNvSpPr/>
            <p:nvPr/>
          </p:nvSpPr>
          <p:spPr>
            <a:xfrm>
              <a:off x="4758100" y="4797575"/>
              <a:ext cx="105025" cy="119125"/>
            </a:xfrm>
            <a:custGeom>
              <a:avLst/>
              <a:gdLst/>
              <a:ahLst/>
              <a:cxnLst/>
              <a:rect l="l" t="t" r="r" b="b"/>
              <a:pathLst>
                <a:path w="4201" h="4765" extrusionOk="0">
                  <a:moveTo>
                    <a:pt x="433" y="0"/>
                  </a:moveTo>
                  <a:cubicBezTo>
                    <a:pt x="378" y="0"/>
                    <a:pt x="336" y="9"/>
                    <a:pt x="303" y="26"/>
                  </a:cubicBezTo>
                  <a:cubicBezTo>
                    <a:pt x="202" y="26"/>
                    <a:pt x="168" y="59"/>
                    <a:pt x="101" y="93"/>
                  </a:cubicBezTo>
                  <a:cubicBezTo>
                    <a:pt x="34" y="160"/>
                    <a:pt x="0" y="227"/>
                    <a:pt x="0" y="328"/>
                  </a:cubicBezTo>
                  <a:cubicBezTo>
                    <a:pt x="0" y="429"/>
                    <a:pt x="135" y="597"/>
                    <a:pt x="303" y="597"/>
                  </a:cubicBezTo>
                  <a:lnTo>
                    <a:pt x="840" y="597"/>
                  </a:lnTo>
                  <a:cubicBezTo>
                    <a:pt x="1008" y="664"/>
                    <a:pt x="1210" y="698"/>
                    <a:pt x="1378" y="731"/>
                  </a:cubicBezTo>
                  <a:cubicBezTo>
                    <a:pt x="1546" y="832"/>
                    <a:pt x="1680" y="899"/>
                    <a:pt x="1815" y="1000"/>
                  </a:cubicBezTo>
                  <a:cubicBezTo>
                    <a:pt x="1983" y="1101"/>
                    <a:pt x="2151" y="1269"/>
                    <a:pt x="2319" y="1504"/>
                  </a:cubicBezTo>
                  <a:cubicBezTo>
                    <a:pt x="2487" y="1740"/>
                    <a:pt x="2655" y="2008"/>
                    <a:pt x="2789" y="2277"/>
                  </a:cubicBezTo>
                  <a:cubicBezTo>
                    <a:pt x="2890" y="2647"/>
                    <a:pt x="3025" y="3050"/>
                    <a:pt x="3058" y="3420"/>
                  </a:cubicBezTo>
                  <a:cubicBezTo>
                    <a:pt x="3125" y="3722"/>
                    <a:pt x="3125" y="3991"/>
                    <a:pt x="3058" y="4294"/>
                  </a:cubicBezTo>
                  <a:cubicBezTo>
                    <a:pt x="3058" y="4428"/>
                    <a:pt x="3125" y="4562"/>
                    <a:pt x="3193" y="4630"/>
                  </a:cubicBezTo>
                  <a:cubicBezTo>
                    <a:pt x="3294" y="4730"/>
                    <a:pt x="3394" y="4764"/>
                    <a:pt x="3529" y="4764"/>
                  </a:cubicBezTo>
                  <a:cubicBezTo>
                    <a:pt x="3663" y="4764"/>
                    <a:pt x="3798" y="4730"/>
                    <a:pt x="3865" y="4630"/>
                  </a:cubicBezTo>
                  <a:cubicBezTo>
                    <a:pt x="3966" y="4562"/>
                    <a:pt x="3999" y="4428"/>
                    <a:pt x="3999" y="4294"/>
                  </a:cubicBezTo>
                  <a:cubicBezTo>
                    <a:pt x="4201" y="2344"/>
                    <a:pt x="2722" y="26"/>
                    <a:pt x="639" y="26"/>
                  </a:cubicBezTo>
                  <a:cubicBezTo>
                    <a:pt x="555" y="9"/>
                    <a:pt x="487" y="0"/>
                    <a:pt x="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11"/>
          <p:cNvGrpSpPr/>
          <p:nvPr/>
        </p:nvGrpSpPr>
        <p:grpSpPr>
          <a:xfrm>
            <a:off x="1017725" y="1155388"/>
            <a:ext cx="1363600" cy="754475"/>
            <a:chOff x="3068550" y="1094025"/>
            <a:chExt cx="1363600" cy="754475"/>
          </a:xfrm>
        </p:grpSpPr>
        <p:sp>
          <p:nvSpPr>
            <p:cNvPr id="221" name="Google Shape;221;p11"/>
            <p:cNvSpPr/>
            <p:nvPr/>
          </p:nvSpPr>
          <p:spPr>
            <a:xfrm>
              <a:off x="3070250" y="1094025"/>
              <a:ext cx="1361900" cy="754475"/>
            </a:xfrm>
            <a:custGeom>
              <a:avLst/>
              <a:gdLst/>
              <a:ahLst/>
              <a:cxnLst/>
              <a:rect l="l" t="t" r="r" b="b"/>
              <a:pathLst>
                <a:path w="54476" h="30179" extrusionOk="0">
                  <a:moveTo>
                    <a:pt x="41234" y="18114"/>
                  </a:moveTo>
                  <a:cubicBezTo>
                    <a:pt x="42579" y="18114"/>
                    <a:pt x="43620" y="19189"/>
                    <a:pt x="43654" y="20500"/>
                  </a:cubicBezTo>
                  <a:cubicBezTo>
                    <a:pt x="43654" y="21138"/>
                    <a:pt x="43419" y="21777"/>
                    <a:pt x="42948" y="22214"/>
                  </a:cubicBezTo>
                  <a:cubicBezTo>
                    <a:pt x="42478" y="22684"/>
                    <a:pt x="41907" y="22953"/>
                    <a:pt x="41234" y="22953"/>
                  </a:cubicBezTo>
                  <a:cubicBezTo>
                    <a:pt x="41215" y="22953"/>
                    <a:pt x="41196" y="22954"/>
                    <a:pt x="41176" y="22954"/>
                  </a:cubicBezTo>
                  <a:cubicBezTo>
                    <a:pt x="39891" y="22954"/>
                    <a:pt x="38815" y="21858"/>
                    <a:pt x="38815" y="20533"/>
                  </a:cubicBezTo>
                  <a:cubicBezTo>
                    <a:pt x="38815" y="19189"/>
                    <a:pt x="39924" y="18114"/>
                    <a:pt x="41234" y="18114"/>
                  </a:cubicBezTo>
                  <a:close/>
                  <a:moveTo>
                    <a:pt x="14619" y="18349"/>
                  </a:moveTo>
                  <a:cubicBezTo>
                    <a:pt x="15963" y="18349"/>
                    <a:pt x="17038" y="19458"/>
                    <a:pt x="17072" y="20768"/>
                  </a:cubicBezTo>
                  <a:cubicBezTo>
                    <a:pt x="17072" y="21373"/>
                    <a:pt x="16803" y="22012"/>
                    <a:pt x="16366" y="22482"/>
                  </a:cubicBezTo>
                  <a:cubicBezTo>
                    <a:pt x="15896" y="22953"/>
                    <a:pt x="15291" y="23188"/>
                    <a:pt x="14619" y="23188"/>
                  </a:cubicBezTo>
                  <a:cubicBezTo>
                    <a:pt x="14598" y="23189"/>
                    <a:pt x="14578" y="23189"/>
                    <a:pt x="14557" y="23189"/>
                  </a:cubicBezTo>
                  <a:cubicBezTo>
                    <a:pt x="13242" y="23189"/>
                    <a:pt x="12199" y="22126"/>
                    <a:pt x="12199" y="20802"/>
                  </a:cubicBezTo>
                  <a:cubicBezTo>
                    <a:pt x="12199" y="20164"/>
                    <a:pt x="12434" y="19525"/>
                    <a:pt x="12905" y="19088"/>
                  </a:cubicBezTo>
                  <a:cubicBezTo>
                    <a:pt x="13375" y="18618"/>
                    <a:pt x="13947" y="18349"/>
                    <a:pt x="14619" y="18349"/>
                  </a:cubicBezTo>
                  <a:close/>
                  <a:moveTo>
                    <a:pt x="31926" y="0"/>
                  </a:moveTo>
                  <a:cubicBezTo>
                    <a:pt x="30346" y="101"/>
                    <a:pt x="28867" y="370"/>
                    <a:pt x="27523" y="874"/>
                  </a:cubicBezTo>
                  <a:cubicBezTo>
                    <a:pt x="26650" y="1210"/>
                    <a:pt x="25809" y="1680"/>
                    <a:pt x="25104" y="2285"/>
                  </a:cubicBezTo>
                  <a:cubicBezTo>
                    <a:pt x="24230" y="2890"/>
                    <a:pt x="23524" y="3663"/>
                    <a:pt x="22953" y="4503"/>
                  </a:cubicBezTo>
                  <a:cubicBezTo>
                    <a:pt x="22348" y="5343"/>
                    <a:pt x="21978" y="6251"/>
                    <a:pt x="21810" y="7225"/>
                  </a:cubicBezTo>
                  <a:cubicBezTo>
                    <a:pt x="21642" y="8066"/>
                    <a:pt x="21676" y="8906"/>
                    <a:pt x="21877" y="9712"/>
                  </a:cubicBezTo>
                  <a:cubicBezTo>
                    <a:pt x="21441" y="9712"/>
                    <a:pt x="21004" y="9880"/>
                    <a:pt x="20668" y="10183"/>
                  </a:cubicBezTo>
                  <a:cubicBezTo>
                    <a:pt x="20466" y="10351"/>
                    <a:pt x="20298" y="10552"/>
                    <a:pt x="20164" y="10788"/>
                  </a:cubicBezTo>
                  <a:lnTo>
                    <a:pt x="20164" y="10754"/>
                  </a:lnTo>
                  <a:cubicBezTo>
                    <a:pt x="19996" y="10552"/>
                    <a:pt x="19828" y="10351"/>
                    <a:pt x="19626" y="10082"/>
                  </a:cubicBezTo>
                  <a:cubicBezTo>
                    <a:pt x="19323" y="9779"/>
                    <a:pt x="19055" y="9511"/>
                    <a:pt x="18651" y="9242"/>
                  </a:cubicBezTo>
                  <a:cubicBezTo>
                    <a:pt x="18013" y="8771"/>
                    <a:pt x="17307" y="8502"/>
                    <a:pt x="16568" y="8334"/>
                  </a:cubicBezTo>
                  <a:cubicBezTo>
                    <a:pt x="16198" y="8234"/>
                    <a:pt x="15795" y="8200"/>
                    <a:pt x="15425" y="8200"/>
                  </a:cubicBezTo>
                  <a:cubicBezTo>
                    <a:pt x="15056" y="8200"/>
                    <a:pt x="14652" y="8234"/>
                    <a:pt x="14249" y="8334"/>
                  </a:cubicBezTo>
                  <a:cubicBezTo>
                    <a:pt x="13543" y="8435"/>
                    <a:pt x="12770" y="8704"/>
                    <a:pt x="12031" y="9074"/>
                  </a:cubicBezTo>
                  <a:cubicBezTo>
                    <a:pt x="11359" y="9410"/>
                    <a:pt x="10687" y="9880"/>
                    <a:pt x="10015" y="10452"/>
                  </a:cubicBezTo>
                  <a:cubicBezTo>
                    <a:pt x="9410" y="11023"/>
                    <a:pt x="8872" y="11628"/>
                    <a:pt x="8368" y="12300"/>
                  </a:cubicBezTo>
                  <a:cubicBezTo>
                    <a:pt x="7393" y="13711"/>
                    <a:pt x="6889" y="15324"/>
                    <a:pt x="6957" y="16837"/>
                  </a:cubicBezTo>
                  <a:cubicBezTo>
                    <a:pt x="6957" y="17475"/>
                    <a:pt x="7057" y="18114"/>
                    <a:pt x="7293" y="18752"/>
                  </a:cubicBezTo>
                  <a:cubicBezTo>
                    <a:pt x="7158" y="18651"/>
                    <a:pt x="7024" y="18618"/>
                    <a:pt x="6957" y="18584"/>
                  </a:cubicBezTo>
                  <a:cubicBezTo>
                    <a:pt x="6587" y="18450"/>
                    <a:pt x="6217" y="18349"/>
                    <a:pt x="5848" y="18349"/>
                  </a:cubicBezTo>
                  <a:lnTo>
                    <a:pt x="5545" y="18349"/>
                  </a:lnTo>
                  <a:cubicBezTo>
                    <a:pt x="4638" y="18450"/>
                    <a:pt x="3697" y="18819"/>
                    <a:pt x="2789" y="19491"/>
                  </a:cubicBezTo>
                  <a:cubicBezTo>
                    <a:pt x="1949" y="20130"/>
                    <a:pt x="1210" y="20869"/>
                    <a:pt x="773" y="21777"/>
                  </a:cubicBezTo>
                  <a:cubicBezTo>
                    <a:pt x="269" y="22617"/>
                    <a:pt x="0" y="23659"/>
                    <a:pt x="34" y="24700"/>
                  </a:cubicBezTo>
                  <a:cubicBezTo>
                    <a:pt x="101" y="25809"/>
                    <a:pt x="437" y="26986"/>
                    <a:pt x="1042" y="28027"/>
                  </a:cubicBezTo>
                  <a:cubicBezTo>
                    <a:pt x="1546" y="28901"/>
                    <a:pt x="2285" y="29607"/>
                    <a:pt x="3058" y="30178"/>
                  </a:cubicBezTo>
                  <a:lnTo>
                    <a:pt x="53904" y="30178"/>
                  </a:lnTo>
                  <a:lnTo>
                    <a:pt x="53971" y="30044"/>
                  </a:lnTo>
                  <a:cubicBezTo>
                    <a:pt x="54072" y="29909"/>
                    <a:pt x="54105" y="29842"/>
                    <a:pt x="54139" y="29708"/>
                  </a:cubicBezTo>
                  <a:cubicBezTo>
                    <a:pt x="54240" y="29506"/>
                    <a:pt x="54273" y="29237"/>
                    <a:pt x="54374" y="28935"/>
                  </a:cubicBezTo>
                  <a:cubicBezTo>
                    <a:pt x="54441" y="28431"/>
                    <a:pt x="54475" y="27893"/>
                    <a:pt x="54441" y="27254"/>
                  </a:cubicBezTo>
                  <a:cubicBezTo>
                    <a:pt x="54408" y="26683"/>
                    <a:pt x="54307" y="26145"/>
                    <a:pt x="54139" y="25540"/>
                  </a:cubicBezTo>
                  <a:cubicBezTo>
                    <a:pt x="53971" y="25003"/>
                    <a:pt x="53803" y="24532"/>
                    <a:pt x="53568" y="24062"/>
                  </a:cubicBezTo>
                  <a:cubicBezTo>
                    <a:pt x="53400" y="23793"/>
                    <a:pt x="53198" y="23524"/>
                    <a:pt x="52896" y="23188"/>
                  </a:cubicBezTo>
                  <a:cubicBezTo>
                    <a:pt x="52627" y="22886"/>
                    <a:pt x="52291" y="22617"/>
                    <a:pt x="51955" y="22314"/>
                  </a:cubicBezTo>
                  <a:cubicBezTo>
                    <a:pt x="51182" y="21642"/>
                    <a:pt x="50375" y="21172"/>
                    <a:pt x="49535" y="20869"/>
                  </a:cubicBezTo>
                  <a:cubicBezTo>
                    <a:pt x="49266" y="20802"/>
                    <a:pt x="48997" y="20701"/>
                    <a:pt x="48661" y="20668"/>
                  </a:cubicBezTo>
                  <a:lnTo>
                    <a:pt x="48359" y="20668"/>
                  </a:lnTo>
                  <a:cubicBezTo>
                    <a:pt x="48191" y="20668"/>
                    <a:pt x="48023" y="20668"/>
                    <a:pt x="47821" y="20701"/>
                  </a:cubicBezTo>
                  <a:cubicBezTo>
                    <a:pt x="47687" y="20768"/>
                    <a:pt x="47519" y="20802"/>
                    <a:pt x="47384" y="20836"/>
                  </a:cubicBezTo>
                  <a:cubicBezTo>
                    <a:pt x="47687" y="20164"/>
                    <a:pt x="47821" y="19424"/>
                    <a:pt x="47754" y="18584"/>
                  </a:cubicBezTo>
                  <a:cubicBezTo>
                    <a:pt x="47754" y="17979"/>
                    <a:pt x="47653" y="17408"/>
                    <a:pt x="47485" y="16803"/>
                  </a:cubicBezTo>
                  <a:cubicBezTo>
                    <a:pt x="47384" y="16568"/>
                    <a:pt x="47317" y="16299"/>
                    <a:pt x="47149" y="15996"/>
                  </a:cubicBezTo>
                  <a:cubicBezTo>
                    <a:pt x="47015" y="15761"/>
                    <a:pt x="46880" y="15492"/>
                    <a:pt x="46712" y="15291"/>
                  </a:cubicBezTo>
                  <a:cubicBezTo>
                    <a:pt x="46511" y="14955"/>
                    <a:pt x="46208" y="14652"/>
                    <a:pt x="45872" y="14350"/>
                  </a:cubicBezTo>
                  <a:cubicBezTo>
                    <a:pt x="45536" y="14081"/>
                    <a:pt x="45166" y="13812"/>
                    <a:pt x="44729" y="13610"/>
                  </a:cubicBezTo>
                  <a:cubicBezTo>
                    <a:pt x="44326" y="13409"/>
                    <a:pt x="43889" y="13241"/>
                    <a:pt x="43486" y="13140"/>
                  </a:cubicBezTo>
                  <a:cubicBezTo>
                    <a:pt x="43217" y="13106"/>
                    <a:pt x="43016" y="13073"/>
                    <a:pt x="42780" y="13073"/>
                  </a:cubicBezTo>
                  <a:cubicBezTo>
                    <a:pt x="42545" y="13073"/>
                    <a:pt x="42377" y="13073"/>
                    <a:pt x="42175" y="13106"/>
                  </a:cubicBezTo>
                  <a:cubicBezTo>
                    <a:pt x="42041" y="13106"/>
                    <a:pt x="41974" y="13140"/>
                    <a:pt x="41839" y="13174"/>
                  </a:cubicBezTo>
                  <a:cubicBezTo>
                    <a:pt x="42007" y="12905"/>
                    <a:pt x="42142" y="12535"/>
                    <a:pt x="42209" y="12132"/>
                  </a:cubicBezTo>
                  <a:cubicBezTo>
                    <a:pt x="42478" y="11191"/>
                    <a:pt x="42545" y="10082"/>
                    <a:pt x="42444" y="8973"/>
                  </a:cubicBezTo>
                  <a:cubicBezTo>
                    <a:pt x="42175" y="6856"/>
                    <a:pt x="41268" y="4772"/>
                    <a:pt x="39857" y="3226"/>
                  </a:cubicBezTo>
                  <a:cubicBezTo>
                    <a:pt x="39521" y="2857"/>
                    <a:pt x="39151" y="2521"/>
                    <a:pt x="38680" y="2185"/>
                  </a:cubicBezTo>
                  <a:cubicBezTo>
                    <a:pt x="38277" y="1848"/>
                    <a:pt x="37807" y="1546"/>
                    <a:pt x="37303" y="1311"/>
                  </a:cubicBezTo>
                  <a:cubicBezTo>
                    <a:pt x="36328" y="807"/>
                    <a:pt x="35286" y="403"/>
                    <a:pt x="34211" y="202"/>
                  </a:cubicBezTo>
                  <a:cubicBezTo>
                    <a:pt x="33438" y="67"/>
                    <a:pt x="32699" y="0"/>
                    <a:pt x="31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>
              <a:off x="3068550" y="1299000"/>
              <a:ext cx="1361900" cy="547800"/>
            </a:xfrm>
            <a:custGeom>
              <a:avLst/>
              <a:gdLst/>
              <a:ahLst/>
              <a:cxnLst/>
              <a:rect l="l" t="t" r="r" b="b"/>
              <a:pathLst>
                <a:path w="54476" h="21912" extrusionOk="0">
                  <a:moveTo>
                    <a:pt x="15493" y="1"/>
                  </a:moveTo>
                  <a:cubicBezTo>
                    <a:pt x="15056" y="1"/>
                    <a:pt x="14687" y="35"/>
                    <a:pt x="14283" y="68"/>
                  </a:cubicBezTo>
                  <a:cubicBezTo>
                    <a:pt x="13578" y="203"/>
                    <a:pt x="12805" y="471"/>
                    <a:pt x="12065" y="875"/>
                  </a:cubicBezTo>
                  <a:cubicBezTo>
                    <a:pt x="11360" y="1211"/>
                    <a:pt x="10721" y="1681"/>
                    <a:pt x="10015" y="2253"/>
                  </a:cubicBezTo>
                  <a:cubicBezTo>
                    <a:pt x="9444" y="2824"/>
                    <a:pt x="8906" y="3395"/>
                    <a:pt x="8402" y="4101"/>
                  </a:cubicBezTo>
                  <a:cubicBezTo>
                    <a:pt x="7428" y="5512"/>
                    <a:pt x="6924" y="7125"/>
                    <a:pt x="6957" y="8638"/>
                  </a:cubicBezTo>
                  <a:cubicBezTo>
                    <a:pt x="6957" y="9276"/>
                    <a:pt x="7092" y="9915"/>
                    <a:pt x="7293" y="10553"/>
                  </a:cubicBezTo>
                  <a:cubicBezTo>
                    <a:pt x="7226" y="10452"/>
                    <a:pt x="7092" y="10385"/>
                    <a:pt x="6957" y="10318"/>
                  </a:cubicBezTo>
                  <a:cubicBezTo>
                    <a:pt x="6621" y="10217"/>
                    <a:pt x="6252" y="10116"/>
                    <a:pt x="5882" y="10116"/>
                  </a:cubicBezTo>
                  <a:lnTo>
                    <a:pt x="5579" y="10116"/>
                  </a:lnTo>
                  <a:cubicBezTo>
                    <a:pt x="4672" y="10217"/>
                    <a:pt x="3731" y="10587"/>
                    <a:pt x="2824" y="11259"/>
                  </a:cubicBezTo>
                  <a:cubicBezTo>
                    <a:pt x="1984" y="11897"/>
                    <a:pt x="1244" y="12637"/>
                    <a:pt x="740" y="13510"/>
                  </a:cubicBezTo>
                  <a:cubicBezTo>
                    <a:pt x="236" y="14418"/>
                    <a:pt x="1" y="15426"/>
                    <a:pt x="35" y="16468"/>
                  </a:cubicBezTo>
                  <a:cubicBezTo>
                    <a:pt x="68" y="17610"/>
                    <a:pt x="404" y="18719"/>
                    <a:pt x="1043" y="19795"/>
                  </a:cubicBezTo>
                  <a:cubicBezTo>
                    <a:pt x="1547" y="20668"/>
                    <a:pt x="2252" y="21374"/>
                    <a:pt x="3059" y="21912"/>
                  </a:cubicBezTo>
                  <a:lnTo>
                    <a:pt x="53905" y="21912"/>
                  </a:lnTo>
                  <a:lnTo>
                    <a:pt x="53972" y="21811"/>
                  </a:lnTo>
                  <a:cubicBezTo>
                    <a:pt x="54073" y="21677"/>
                    <a:pt x="54106" y="21576"/>
                    <a:pt x="54140" y="21475"/>
                  </a:cubicBezTo>
                  <a:cubicBezTo>
                    <a:pt x="54241" y="21240"/>
                    <a:pt x="54274" y="21005"/>
                    <a:pt x="54341" y="20702"/>
                  </a:cubicBezTo>
                  <a:cubicBezTo>
                    <a:pt x="54442" y="20198"/>
                    <a:pt x="54476" y="19660"/>
                    <a:pt x="54442" y="19022"/>
                  </a:cubicBezTo>
                  <a:cubicBezTo>
                    <a:pt x="54375" y="18450"/>
                    <a:pt x="54308" y="17879"/>
                    <a:pt x="54140" y="17308"/>
                  </a:cubicBezTo>
                  <a:cubicBezTo>
                    <a:pt x="53972" y="16770"/>
                    <a:pt x="53804" y="16266"/>
                    <a:pt x="53569" y="15829"/>
                  </a:cubicBezTo>
                  <a:cubicBezTo>
                    <a:pt x="53400" y="15527"/>
                    <a:pt x="53165" y="15292"/>
                    <a:pt x="52896" y="14955"/>
                  </a:cubicBezTo>
                  <a:cubicBezTo>
                    <a:pt x="52628" y="14653"/>
                    <a:pt x="52325" y="14418"/>
                    <a:pt x="51955" y="14082"/>
                  </a:cubicBezTo>
                  <a:lnTo>
                    <a:pt x="51888" y="13981"/>
                  </a:lnTo>
                  <a:lnTo>
                    <a:pt x="51115" y="14754"/>
                  </a:lnTo>
                  <a:cubicBezTo>
                    <a:pt x="50376" y="15426"/>
                    <a:pt x="49536" y="15930"/>
                    <a:pt x="48628" y="16367"/>
                  </a:cubicBezTo>
                  <a:cubicBezTo>
                    <a:pt x="47721" y="16837"/>
                    <a:pt x="46780" y="17207"/>
                    <a:pt x="45873" y="17610"/>
                  </a:cubicBezTo>
                  <a:cubicBezTo>
                    <a:pt x="45402" y="17778"/>
                    <a:pt x="44932" y="17980"/>
                    <a:pt x="44495" y="18148"/>
                  </a:cubicBezTo>
                  <a:cubicBezTo>
                    <a:pt x="44024" y="18316"/>
                    <a:pt x="43520" y="18484"/>
                    <a:pt x="43050" y="18652"/>
                  </a:cubicBezTo>
                  <a:cubicBezTo>
                    <a:pt x="40832" y="19358"/>
                    <a:pt x="38513" y="19828"/>
                    <a:pt x="36194" y="20131"/>
                  </a:cubicBezTo>
                  <a:cubicBezTo>
                    <a:pt x="34190" y="20353"/>
                    <a:pt x="32139" y="20484"/>
                    <a:pt x="30081" y="20484"/>
                  </a:cubicBezTo>
                  <a:cubicBezTo>
                    <a:pt x="29654" y="20484"/>
                    <a:pt x="29228" y="20478"/>
                    <a:pt x="28801" y="20467"/>
                  </a:cubicBezTo>
                  <a:cubicBezTo>
                    <a:pt x="27591" y="20400"/>
                    <a:pt x="26381" y="20332"/>
                    <a:pt x="25172" y="20164"/>
                  </a:cubicBezTo>
                  <a:cubicBezTo>
                    <a:pt x="23962" y="19996"/>
                    <a:pt x="22853" y="19828"/>
                    <a:pt x="21677" y="19526"/>
                  </a:cubicBezTo>
                  <a:cubicBezTo>
                    <a:pt x="20568" y="19291"/>
                    <a:pt x="19425" y="18955"/>
                    <a:pt x="18383" y="18551"/>
                  </a:cubicBezTo>
                  <a:cubicBezTo>
                    <a:pt x="17476" y="18215"/>
                    <a:pt x="16535" y="17846"/>
                    <a:pt x="15695" y="17341"/>
                  </a:cubicBezTo>
                  <a:cubicBezTo>
                    <a:pt x="15292" y="17106"/>
                    <a:pt x="14855" y="16837"/>
                    <a:pt x="14451" y="16535"/>
                  </a:cubicBezTo>
                  <a:cubicBezTo>
                    <a:pt x="14082" y="16266"/>
                    <a:pt x="13678" y="15964"/>
                    <a:pt x="13342" y="15594"/>
                  </a:cubicBezTo>
                  <a:cubicBezTo>
                    <a:pt x="13006" y="15258"/>
                    <a:pt x="12704" y="14855"/>
                    <a:pt x="12502" y="14451"/>
                  </a:cubicBezTo>
                  <a:cubicBezTo>
                    <a:pt x="12301" y="14015"/>
                    <a:pt x="12133" y="13611"/>
                    <a:pt x="12032" y="13141"/>
                  </a:cubicBezTo>
                  <a:cubicBezTo>
                    <a:pt x="11998" y="12906"/>
                    <a:pt x="11998" y="12670"/>
                    <a:pt x="11998" y="12435"/>
                  </a:cubicBezTo>
                  <a:cubicBezTo>
                    <a:pt x="11998" y="12166"/>
                    <a:pt x="12032" y="11965"/>
                    <a:pt x="12099" y="11763"/>
                  </a:cubicBezTo>
                  <a:cubicBezTo>
                    <a:pt x="12133" y="11494"/>
                    <a:pt x="12200" y="11259"/>
                    <a:pt x="12334" y="10990"/>
                  </a:cubicBezTo>
                  <a:cubicBezTo>
                    <a:pt x="12469" y="10788"/>
                    <a:pt x="12603" y="10620"/>
                    <a:pt x="12704" y="10452"/>
                  </a:cubicBezTo>
                  <a:cubicBezTo>
                    <a:pt x="12872" y="10284"/>
                    <a:pt x="13040" y="10116"/>
                    <a:pt x="13275" y="9982"/>
                  </a:cubicBezTo>
                  <a:cubicBezTo>
                    <a:pt x="13443" y="9881"/>
                    <a:pt x="13645" y="9780"/>
                    <a:pt x="13846" y="9713"/>
                  </a:cubicBezTo>
                  <a:cubicBezTo>
                    <a:pt x="14115" y="9612"/>
                    <a:pt x="14351" y="9545"/>
                    <a:pt x="14619" y="9478"/>
                  </a:cubicBezTo>
                  <a:cubicBezTo>
                    <a:pt x="14720" y="9444"/>
                    <a:pt x="14855" y="9444"/>
                    <a:pt x="14989" y="9444"/>
                  </a:cubicBezTo>
                  <a:cubicBezTo>
                    <a:pt x="14687" y="9243"/>
                    <a:pt x="14451" y="8974"/>
                    <a:pt x="14216" y="8705"/>
                  </a:cubicBezTo>
                  <a:cubicBezTo>
                    <a:pt x="13947" y="8369"/>
                    <a:pt x="13712" y="7966"/>
                    <a:pt x="13510" y="7562"/>
                  </a:cubicBezTo>
                  <a:cubicBezTo>
                    <a:pt x="13342" y="7125"/>
                    <a:pt x="13208" y="6722"/>
                    <a:pt x="13141" y="6285"/>
                  </a:cubicBezTo>
                  <a:cubicBezTo>
                    <a:pt x="13040" y="5882"/>
                    <a:pt x="13040" y="5445"/>
                    <a:pt x="13040" y="5042"/>
                  </a:cubicBezTo>
                  <a:cubicBezTo>
                    <a:pt x="13107" y="4336"/>
                    <a:pt x="13275" y="3597"/>
                    <a:pt x="13544" y="2925"/>
                  </a:cubicBezTo>
                  <a:cubicBezTo>
                    <a:pt x="13678" y="2589"/>
                    <a:pt x="13880" y="2320"/>
                    <a:pt x="14048" y="2017"/>
                  </a:cubicBezTo>
                  <a:cubicBezTo>
                    <a:pt x="14283" y="1715"/>
                    <a:pt x="14485" y="1480"/>
                    <a:pt x="14720" y="1211"/>
                  </a:cubicBezTo>
                  <a:cubicBezTo>
                    <a:pt x="14989" y="976"/>
                    <a:pt x="15292" y="808"/>
                    <a:pt x="15560" y="639"/>
                  </a:cubicBezTo>
                  <a:cubicBezTo>
                    <a:pt x="15863" y="471"/>
                    <a:pt x="16199" y="337"/>
                    <a:pt x="16535" y="236"/>
                  </a:cubicBezTo>
                  <a:cubicBezTo>
                    <a:pt x="16669" y="203"/>
                    <a:pt x="16737" y="203"/>
                    <a:pt x="16871" y="169"/>
                  </a:cubicBezTo>
                  <a:cubicBezTo>
                    <a:pt x="16804" y="135"/>
                    <a:pt x="16703" y="135"/>
                    <a:pt x="16636" y="135"/>
                  </a:cubicBezTo>
                  <a:cubicBezTo>
                    <a:pt x="16232" y="35"/>
                    <a:pt x="15863" y="1"/>
                    <a:pt x="154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1"/>
            <p:cNvSpPr/>
            <p:nvPr/>
          </p:nvSpPr>
          <p:spPr>
            <a:xfrm>
              <a:off x="3917950" y="1443525"/>
              <a:ext cx="137800" cy="116800"/>
            </a:xfrm>
            <a:custGeom>
              <a:avLst/>
              <a:gdLst/>
              <a:ahLst/>
              <a:cxnLst/>
              <a:rect l="l" t="t" r="r" b="b"/>
              <a:pathLst>
                <a:path w="5512" h="4672" extrusionOk="0">
                  <a:moveTo>
                    <a:pt x="2722" y="0"/>
                  </a:moveTo>
                  <a:cubicBezTo>
                    <a:pt x="2655" y="101"/>
                    <a:pt x="2487" y="101"/>
                    <a:pt x="2319" y="135"/>
                  </a:cubicBezTo>
                  <a:cubicBezTo>
                    <a:pt x="1882" y="235"/>
                    <a:pt x="1513" y="471"/>
                    <a:pt x="1210" y="773"/>
                  </a:cubicBezTo>
                  <a:cubicBezTo>
                    <a:pt x="874" y="1076"/>
                    <a:pt x="639" y="1479"/>
                    <a:pt x="471" y="1916"/>
                  </a:cubicBezTo>
                  <a:cubicBezTo>
                    <a:pt x="135" y="2655"/>
                    <a:pt x="0" y="3495"/>
                    <a:pt x="101" y="4335"/>
                  </a:cubicBezTo>
                  <a:cubicBezTo>
                    <a:pt x="101" y="4436"/>
                    <a:pt x="135" y="4503"/>
                    <a:pt x="168" y="4604"/>
                  </a:cubicBezTo>
                  <a:cubicBezTo>
                    <a:pt x="236" y="4671"/>
                    <a:pt x="336" y="4671"/>
                    <a:pt x="437" y="4671"/>
                  </a:cubicBezTo>
                  <a:cubicBezTo>
                    <a:pt x="504" y="4671"/>
                    <a:pt x="572" y="4638"/>
                    <a:pt x="672" y="4604"/>
                  </a:cubicBezTo>
                  <a:cubicBezTo>
                    <a:pt x="706" y="4537"/>
                    <a:pt x="807" y="4436"/>
                    <a:pt x="773" y="4335"/>
                  </a:cubicBezTo>
                  <a:cubicBezTo>
                    <a:pt x="706" y="3966"/>
                    <a:pt x="706" y="3529"/>
                    <a:pt x="773" y="3159"/>
                  </a:cubicBezTo>
                  <a:lnTo>
                    <a:pt x="773" y="3260"/>
                  </a:lnTo>
                  <a:cubicBezTo>
                    <a:pt x="807" y="2924"/>
                    <a:pt x="874" y="2588"/>
                    <a:pt x="1009" y="2252"/>
                  </a:cubicBezTo>
                  <a:cubicBezTo>
                    <a:pt x="1143" y="1983"/>
                    <a:pt x="1277" y="1781"/>
                    <a:pt x="1378" y="1580"/>
                  </a:cubicBezTo>
                  <a:cubicBezTo>
                    <a:pt x="1513" y="1412"/>
                    <a:pt x="1647" y="1277"/>
                    <a:pt x="1815" y="1143"/>
                  </a:cubicBezTo>
                  <a:cubicBezTo>
                    <a:pt x="1949" y="1076"/>
                    <a:pt x="2050" y="975"/>
                    <a:pt x="2218" y="907"/>
                  </a:cubicBezTo>
                  <a:cubicBezTo>
                    <a:pt x="2353" y="840"/>
                    <a:pt x="2487" y="807"/>
                    <a:pt x="2622" y="807"/>
                  </a:cubicBezTo>
                  <a:lnTo>
                    <a:pt x="2991" y="807"/>
                  </a:lnTo>
                  <a:cubicBezTo>
                    <a:pt x="3092" y="840"/>
                    <a:pt x="3227" y="840"/>
                    <a:pt x="3361" y="907"/>
                  </a:cubicBezTo>
                  <a:cubicBezTo>
                    <a:pt x="3495" y="975"/>
                    <a:pt x="3596" y="1008"/>
                    <a:pt x="3731" y="1109"/>
                  </a:cubicBezTo>
                  <a:cubicBezTo>
                    <a:pt x="3899" y="1244"/>
                    <a:pt x="4033" y="1412"/>
                    <a:pt x="4167" y="1512"/>
                  </a:cubicBezTo>
                  <a:cubicBezTo>
                    <a:pt x="4335" y="1748"/>
                    <a:pt x="4436" y="1949"/>
                    <a:pt x="4537" y="2185"/>
                  </a:cubicBezTo>
                  <a:cubicBezTo>
                    <a:pt x="4672" y="2453"/>
                    <a:pt x="4739" y="2756"/>
                    <a:pt x="4772" y="3025"/>
                  </a:cubicBezTo>
                  <a:cubicBezTo>
                    <a:pt x="4772" y="3092"/>
                    <a:pt x="4772" y="3159"/>
                    <a:pt x="4840" y="3193"/>
                  </a:cubicBezTo>
                  <a:lnTo>
                    <a:pt x="4840" y="3260"/>
                  </a:lnTo>
                  <a:lnTo>
                    <a:pt x="4840" y="3462"/>
                  </a:lnTo>
                  <a:lnTo>
                    <a:pt x="4840" y="3697"/>
                  </a:lnTo>
                  <a:lnTo>
                    <a:pt x="4840" y="3831"/>
                  </a:lnTo>
                  <a:lnTo>
                    <a:pt x="4840" y="3932"/>
                  </a:lnTo>
                  <a:lnTo>
                    <a:pt x="4840" y="3966"/>
                  </a:lnTo>
                  <a:lnTo>
                    <a:pt x="4840" y="3999"/>
                  </a:lnTo>
                  <a:lnTo>
                    <a:pt x="4840" y="4134"/>
                  </a:lnTo>
                  <a:cubicBezTo>
                    <a:pt x="4840" y="4335"/>
                    <a:pt x="5008" y="4470"/>
                    <a:pt x="5176" y="4470"/>
                  </a:cubicBezTo>
                  <a:cubicBezTo>
                    <a:pt x="5377" y="4470"/>
                    <a:pt x="5512" y="4302"/>
                    <a:pt x="5512" y="4134"/>
                  </a:cubicBezTo>
                  <a:lnTo>
                    <a:pt x="5512" y="3999"/>
                  </a:lnTo>
                  <a:lnTo>
                    <a:pt x="5512" y="3966"/>
                  </a:lnTo>
                  <a:lnTo>
                    <a:pt x="5512" y="3932"/>
                  </a:lnTo>
                  <a:lnTo>
                    <a:pt x="5512" y="3831"/>
                  </a:lnTo>
                  <a:lnTo>
                    <a:pt x="5512" y="3798"/>
                  </a:lnTo>
                  <a:lnTo>
                    <a:pt x="5512" y="3697"/>
                  </a:lnTo>
                  <a:lnTo>
                    <a:pt x="5512" y="3663"/>
                  </a:lnTo>
                  <a:lnTo>
                    <a:pt x="5512" y="3495"/>
                  </a:lnTo>
                  <a:lnTo>
                    <a:pt x="5512" y="3462"/>
                  </a:lnTo>
                  <a:cubicBezTo>
                    <a:pt x="5512" y="3361"/>
                    <a:pt x="5512" y="3293"/>
                    <a:pt x="5444" y="3193"/>
                  </a:cubicBezTo>
                  <a:lnTo>
                    <a:pt x="5444" y="3159"/>
                  </a:lnTo>
                  <a:cubicBezTo>
                    <a:pt x="5444" y="3092"/>
                    <a:pt x="5411" y="2957"/>
                    <a:pt x="5411" y="2857"/>
                  </a:cubicBezTo>
                  <a:lnTo>
                    <a:pt x="5411" y="2823"/>
                  </a:lnTo>
                  <a:cubicBezTo>
                    <a:pt x="5276" y="2084"/>
                    <a:pt x="4940" y="1344"/>
                    <a:pt x="4403" y="807"/>
                  </a:cubicBezTo>
                  <a:cubicBezTo>
                    <a:pt x="4268" y="672"/>
                    <a:pt x="4167" y="571"/>
                    <a:pt x="3999" y="437"/>
                  </a:cubicBezTo>
                  <a:cubicBezTo>
                    <a:pt x="3831" y="303"/>
                    <a:pt x="3596" y="235"/>
                    <a:pt x="3395" y="135"/>
                  </a:cubicBezTo>
                  <a:cubicBezTo>
                    <a:pt x="3193" y="67"/>
                    <a:pt x="2924" y="0"/>
                    <a:pt x="27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3468475" y="1442675"/>
              <a:ext cx="137800" cy="116800"/>
            </a:xfrm>
            <a:custGeom>
              <a:avLst/>
              <a:gdLst/>
              <a:ahLst/>
              <a:cxnLst/>
              <a:rect l="l" t="t" r="r" b="b"/>
              <a:pathLst>
                <a:path w="5512" h="4672" extrusionOk="0">
                  <a:moveTo>
                    <a:pt x="2722" y="1"/>
                  </a:moveTo>
                  <a:cubicBezTo>
                    <a:pt x="2689" y="34"/>
                    <a:pt x="2487" y="101"/>
                    <a:pt x="2319" y="135"/>
                  </a:cubicBezTo>
                  <a:cubicBezTo>
                    <a:pt x="1882" y="202"/>
                    <a:pt x="1513" y="471"/>
                    <a:pt x="1210" y="773"/>
                  </a:cubicBezTo>
                  <a:cubicBezTo>
                    <a:pt x="874" y="1042"/>
                    <a:pt x="639" y="1479"/>
                    <a:pt x="471" y="1882"/>
                  </a:cubicBezTo>
                  <a:cubicBezTo>
                    <a:pt x="135" y="2655"/>
                    <a:pt x="0" y="3496"/>
                    <a:pt x="101" y="4336"/>
                  </a:cubicBezTo>
                  <a:cubicBezTo>
                    <a:pt x="101" y="4403"/>
                    <a:pt x="135" y="4504"/>
                    <a:pt x="168" y="4571"/>
                  </a:cubicBezTo>
                  <a:cubicBezTo>
                    <a:pt x="269" y="4672"/>
                    <a:pt x="336" y="4672"/>
                    <a:pt x="437" y="4672"/>
                  </a:cubicBezTo>
                  <a:cubicBezTo>
                    <a:pt x="504" y="4672"/>
                    <a:pt x="605" y="4638"/>
                    <a:pt x="672" y="4571"/>
                  </a:cubicBezTo>
                  <a:cubicBezTo>
                    <a:pt x="706" y="4537"/>
                    <a:pt x="807" y="4403"/>
                    <a:pt x="773" y="4336"/>
                  </a:cubicBezTo>
                  <a:cubicBezTo>
                    <a:pt x="706" y="3966"/>
                    <a:pt x="706" y="3529"/>
                    <a:pt x="773" y="3159"/>
                  </a:cubicBezTo>
                  <a:lnTo>
                    <a:pt x="773" y="3227"/>
                  </a:lnTo>
                  <a:cubicBezTo>
                    <a:pt x="807" y="2891"/>
                    <a:pt x="874" y="2555"/>
                    <a:pt x="1008" y="2219"/>
                  </a:cubicBezTo>
                  <a:cubicBezTo>
                    <a:pt x="1143" y="1983"/>
                    <a:pt x="1277" y="1782"/>
                    <a:pt x="1378" y="1546"/>
                  </a:cubicBezTo>
                  <a:cubicBezTo>
                    <a:pt x="1513" y="1378"/>
                    <a:pt x="1647" y="1278"/>
                    <a:pt x="1815" y="1143"/>
                  </a:cubicBezTo>
                  <a:cubicBezTo>
                    <a:pt x="1949" y="1042"/>
                    <a:pt x="2050" y="975"/>
                    <a:pt x="2218" y="874"/>
                  </a:cubicBezTo>
                  <a:cubicBezTo>
                    <a:pt x="2353" y="841"/>
                    <a:pt x="2487" y="807"/>
                    <a:pt x="2622" y="807"/>
                  </a:cubicBezTo>
                  <a:lnTo>
                    <a:pt x="2991" y="807"/>
                  </a:lnTo>
                  <a:cubicBezTo>
                    <a:pt x="3126" y="841"/>
                    <a:pt x="3226" y="841"/>
                    <a:pt x="3361" y="874"/>
                  </a:cubicBezTo>
                  <a:cubicBezTo>
                    <a:pt x="3495" y="975"/>
                    <a:pt x="3630" y="1009"/>
                    <a:pt x="3730" y="1110"/>
                  </a:cubicBezTo>
                  <a:cubicBezTo>
                    <a:pt x="3899" y="1210"/>
                    <a:pt x="4033" y="1378"/>
                    <a:pt x="4167" y="1513"/>
                  </a:cubicBezTo>
                  <a:cubicBezTo>
                    <a:pt x="4335" y="1714"/>
                    <a:pt x="4436" y="1950"/>
                    <a:pt x="4537" y="2185"/>
                  </a:cubicBezTo>
                  <a:cubicBezTo>
                    <a:pt x="4671" y="2454"/>
                    <a:pt x="4739" y="2723"/>
                    <a:pt x="4772" y="3025"/>
                  </a:cubicBezTo>
                  <a:cubicBezTo>
                    <a:pt x="4772" y="3059"/>
                    <a:pt x="4772" y="3159"/>
                    <a:pt x="4839" y="3193"/>
                  </a:cubicBezTo>
                  <a:lnTo>
                    <a:pt x="4839" y="3227"/>
                  </a:lnTo>
                  <a:lnTo>
                    <a:pt x="4839" y="3462"/>
                  </a:lnTo>
                  <a:lnTo>
                    <a:pt x="4839" y="3697"/>
                  </a:lnTo>
                  <a:lnTo>
                    <a:pt x="4839" y="3832"/>
                  </a:lnTo>
                  <a:lnTo>
                    <a:pt x="4839" y="3899"/>
                  </a:lnTo>
                  <a:lnTo>
                    <a:pt x="4839" y="3966"/>
                  </a:lnTo>
                  <a:lnTo>
                    <a:pt x="4839" y="4000"/>
                  </a:lnTo>
                  <a:lnTo>
                    <a:pt x="4839" y="4100"/>
                  </a:lnTo>
                  <a:cubicBezTo>
                    <a:pt x="4839" y="4336"/>
                    <a:pt x="5008" y="4436"/>
                    <a:pt x="5176" y="4436"/>
                  </a:cubicBezTo>
                  <a:cubicBezTo>
                    <a:pt x="5377" y="4436"/>
                    <a:pt x="5512" y="4268"/>
                    <a:pt x="5512" y="4100"/>
                  </a:cubicBezTo>
                  <a:lnTo>
                    <a:pt x="5512" y="4000"/>
                  </a:lnTo>
                  <a:lnTo>
                    <a:pt x="5512" y="3966"/>
                  </a:lnTo>
                  <a:lnTo>
                    <a:pt x="5512" y="3899"/>
                  </a:lnTo>
                  <a:lnTo>
                    <a:pt x="5512" y="3832"/>
                  </a:lnTo>
                  <a:lnTo>
                    <a:pt x="5512" y="3798"/>
                  </a:lnTo>
                  <a:lnTo>
                    <a:pt x="5512" y="3697"/>
                  </a:lnTo>
                  <a:lnTo>
                    <a:pt x="5512" y="3664"/>
                  </a:lnTo>
                  <a:lnTo>
                    <a:pt x="5512" y="3496"/>
                  </a:lnTo>
                  <a:lnTo>
                    <a:pt x="5512" y="3462"/>
                  </a:lnTo>
                  <a:cubicBezTo>
                    <a:pt x="5512" y="3361"/>
                    <a:pt x="5512" y="3294"/>
                    <a:pt x="5444" y="3193"/>
                  </a:cubicBezTo>
                  <a:lnTo>
                    <a:pt x="5444" y="3159"/>
                  </a:lnTo>
                  <a:cubicBezTo>
                    <a:pt x="5444" y="3059"/>
                    <a:pt x="5411" y="2958"/>
                    <a:pt x="5411" y="2857"/>
                  </a:cubicBezTo>
                  <a:lnTo>
                    <a:pt x="5411" y="2823"/>
                  </a:lnTo>
                  <a:cubicBezTo>
                    <a:pt x="5276" y="2050"/>
                    <a:pt x="4940" y="1345"/>
                    <a:pt x="4403" y="807"/>
                  </a:cubicBezTo>
                  <a:cubicBezTo>
                    <a:pt x="4268" y="673"/>
                    <a:pt x="4167" y="538"/>
                    <a:pt x="3999" y="437"/>
                  </a:cubicBezTo>
                  <a:cubicBezTo>
                    <a:pt x="3831" y="303"/>
                    <a:pt x="3630" y="202"/>
                    <a:pt x="3394" y="135"/>
                  </a:cubicBezTo>
                  <a:cubicBezTo>
                    <a:pt x="3193" y="34"/>
                    <a:pt x="2924" y="1"/>
                    <a:pt x="27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1"/>
            <p:cNvSpPr/>
            <p:nvPr/>
          </p:nvSpPr>
          <p:spPr>
            <a:xfrm>
              <a:off x="3709600" y="1471725"/>
              <a:ext cx="140325" cy="104625"/>
            </a:xfrm>
            <a:custGeom>
              <a:avLst/>
              <a:gdLst/>
              <a:ahLst/>
              <a:cxnLst/>
              <a:rect l="l" t="t" r="r" b="b"/>
              <a:pathLst>
                <a:path w="5613" h="4185" extrusionOk="0">
                  <a:moveTo>
                    <a:pt x="405" y="1"/>
                  </a:moveTo>
                  <a:cubicBezTo>
                    <a:pt x="347" y="1"/>
                    <a:pt x="283" y="25"/>
                    <a:pt x="235" y="48"/>
                  </a:cubicBezTo>
                  <a:cubicBezTo>
                    <a:pt x="135" y="82"/>
                    <a:pt x="101" y="183"/>
                    <a:pt x="67" y="284"/>
                  </a:cubicBezTo>
                  <a:cubicBezTo>
                    <a:pt x="0" y="519"/>
                    <a:pt x="0" y="720"/>
                    <a:pt x="0" y="989"/>
                  </a:cubicBezTo>
                  <a:cubicBezTo>
                    <a:pt x="0" y="1157"/>
                    <a:pt x="0" y="1325"/>
                    <a:pt x="67" y="1493"/>
                  </a:cubicBezTo>
                  <a:cubicBezTo>
                    <a:pt x="101" y="1897"/>
                    <a:pt x="235" y="2300"/>
                    <a:pt x="437" y="2670"/>
                  </a:cubicBezTo>
                  <a:cubicBezTo>
                    <a:pt x="672" y="3106"/>
                    <a:pt x="1008" y="3510"/>
                    <a:pt x="1479" y="3812"/>
                  </a:cubicBezTo>
                  <a:cubicBezTo>
                    <a:pt x="1848" y="4047"/>
                    <a:pt x="2285" y="4182"/>
                    <a:pt x="2756" y="4182"/>
                  </a:cubicBezTo>
                  <a:cubicBezTo>
                    <a:pt x="2790" y="4183"/>
                    <a:pt x="2824" y="4184"/>
                    <a:pt x="2857" y="4184"/>
                  </a:cubicBezTo>
                  <a:cubicBezTo>
                    <a:pt x="3560" y="4184"/>
                    <a:pt x="4224" y="3855"/>
                    <a:pt x="4705" y="3342"/>
                  </a:cubicBezTo>
                  <a:cubicBezTo>
                    <a:pt x="4940" y="3140"/>
                    <a:pt x="5108" y="2871"/>
                    <a:pt x="5209" y="2636"/>
                  </a:cubicBezTo>
                  <a:cubicBezTo>
                    <a:pt x="5343" y="2401"/>
                    <a:pt x="5444" y="2199"/>
                    <a:pt x="5478" y="1964"/>
                  </a:cubicBezTo>
                  <a:cubicBezTo>
                    <a:pt x="5511" y="1796"/>
                    <a:pt x="5545" y="1628"/>
                    <a:pt x="5545" y="1393"/>
                  </a:cubicBezTo>
                  <a:lnTo>
                    <a:pt x="5545" y="1359"/>
                  </a:lnTo>
                  <a:cubicBezTo>
                    <a:pt x="5545" y="1191"/>
                    <a:pt x="5612" y="1057"/>
                    <a:pt x="5612" y="888"/>
                  </a:cubicBezTo>
                  <a:lnTo>
                    <a:pt x="5612" y="653"/>
                  </a:lnTo>
                  <a:lnTo>
                    <a:pt x="5612" y="620"/>
                  </a:lnTo>
                  <a:cubicBezTo>
                    <a:pt x="5612" y="519"/>
                    <a:pt x="5612" y="452"/>
                    <a:pt x="5545" y="317"/>
                  </a:cubicBezTo>
                  <a:lnTo>
                    <a:pt x="5545" y="284"/>
                  </a:lnTo>
                  <a:cubicBezTo>
                    <a:pt x="5511" y="116"/>
                    <a:pt x="5343" y="15"/>
                    <a:pt x="5209" y="15"/>
                  </a:cubicBezTo>
                  <a:cubicBezTo>
                    <a:pt x="5142" y="48"/>
                    <a:pt x="5108" y="48"/>
                    <a:pt x="5108" y="116"/>
                  </a:cubicBezTo>
                  <a:cubicBezTo>
                    <a:pt x="5007" y="149"/>
                    <a:pt x="4940" y="183"/>
                    <a:pt x="4907" y="284"/>
                  </a:cubicBezTo>
                  <a:cubicBezTo>
                    <a:pt x="4839" y="351"/>
                    <a:pt x="4839" y="452"/>
                    <a:pt x="4839" y="519"/>
                  </a:cubicBezTo>
                  <a:lnTo>
                    <a:pt x="4839" y="552"/>
                  </a:lnTo>
                  <a:lnTo>
                    <a:pt x="4839" y="720"/>
                  </a:lnTo>
                  <a:lnTo>
                    <a:pt x="4839" y="956"/>
                  </a:lnTo>
                  <a:lnTo>
                    <a:pt x="4839" y="1359"/>
                  </a:lnTo>
                  <a:lnTo>
                    <a:pt x="4839" y="1393"/>
                  </a:lnTo>
                  <a:cubicBezTo>
                    <a:pt x="4806" y="1661"/>
                    <a:pt x="4705" y="1897"/>
                    <a:pt x="4638" y="2165"/>
                  </a:cubicBezTo>
                  <a:cubicBezTo>
                    <a:pt x="4571" y="2367"/>
                    <a:pt x="4436" y="2535"/>
                    <a:pt x="4302" y="2703"/>
                  </a:cubicBezTo>
                  <a:lnTo>
                    <a:pt x="3932" y="3073"/>
                  </a:lnTo>
                  <a:cubicBezTo>
                    <a:pt x="3798" y="3174"/>
                    <a:pt x="3663" y="3241"/>
                    <a:pt x="3495" y="3342"/>
                  </a:cubicBezTo>
                  <a:cubicBezTo>
                    <a:pt x="3327" y="3375"/>
                    <a:pt x="3226" y="3443"/>
                    <a:pt x="3025" y="3443"/>
                  </a:cubicBezTo>
                  <a:lnTo>
                    <a:pt x="2588" y="3443"/>
                  </a:lnTo>
                  <a:cubicBezTo>
                    <a:pt x="2420" y="3409"/>
                    <a:pt x="2252" y="3375"/>
                    <a:pt x="2117" y="3342"/>
                  </a:cubicBezTo>
                  <a:cubicBezTo>
                    <a:pt x="1949" y="3241"/>
                    <a:pt x="1815" y="3174"/>
                    <a:pt x="1680" y="3073"/>
                  </a:cubicBezTo>
                  <a:cubicBezTo>
                    <a:pt x="1512" y="2972"/>
                    <a:pt x="1412" y="2838"/>
                    <a:pt x="1277" y="2670"/>
                  </a:cubicBezTo>
                  <a:cubicBezTo>
                    <a:pt x="1143" y="2502"/>
                    <a:pt x="1008" y="2266"/>
                    <a:pt x="941" y="2132"/>
                  </a:cubicBezTo>
                  <a:cubicBezTo>
                    <a:pt x="840" y="1863"/>
                    <a:pt x="773" y="1628"/>
                    <a:pt x="739" y="1325"/>
                  </a:cubicBezTo>
                  <a:cubicBezTo>
                    <a:pt x="672" y="1023"/>
                    <a:pt x="672" y="720"/>
                    <a:pt x="739" y="452"/>
                  </a:cubicBezTo>
                  <a:cubicBezTo>
                    <a:pt x="739" y="351"/>
                    <a:pt x="739" y="284"/>
                    <a:pt x="672" y="183"/>
                  </a:cubicBezTo>
                  <a:cubicBezTo>
                    <a:pt x="639" y="116"/>
                    <a:pt x="571" y="48"/>
                    <a:pt x="471" y="15"/>
                  </a:cubicBezTo>
                  <a:cubicBezTo>
                    <a:pt x="451" y="5"/>
                    <a:pt x="428" y="1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1"/>
            <p:cNvSpPr/>
            <p:nvPr/>
          </p:nvSpPr>
          <p:spPr>
            <a:xfrm>
              <a:off x="3665900" y="1130150"/>
              <a:ext cx="393225" cy="178975"/>
            </a:xfrm>
            <a:custGeom>
              <a:avLst/>
              <a:gdLst/>
              <a:ahLst/>
              <a:cxnLst/>
              <a:rect l="l" t="t" r="r" b="b"/>
              <a:pathLst>
                <a:path w="15729" h="7159" extrusionOk="0">
                  <a:moveTo>
                    <a:pt x="8335" y="0"/>
                  </a:moveTo>
                  <a:cubicBezTo>
                    <a:pt x="7259" y="34"/>
                    <a:pt x="6319" y="202"/>
                    <a:pt x="5344" y="504"/>
                  </a:cubicBezTo>
                  <a:cubicBezTo>
                    <a:pt x="4235" y="840"/>
                    <a:pt x="3227" y="1412"/>
                    <a:pt x="2319" y="2117"/>
                  </a:cubicBezTo>
                  <a:cubicBezTo>
                    <a:pt x="1647" y="2655"/>
                    <a:pt x="1042" y="3394"/>
                    <a:pt x="673" y="4201"/>
                  </a:cubicBezTo>
                  <a:cubicBezTo>
                    <a:pt x="269" y="5041"/>
                    <a:pt x="34" y="5915"/>
                    <a:pt x="1" y="6822"/>
                  </a:cubicBezTo>
                  <a:cubicBezTo>
                    <a:pt x="1" y="6990"/>
                    <a:pt x="169" y="7158"/>
                    <a:pt x="337" y="7158"/>
                  </a:cubicBezTo>
                  <a:cubicBezTo>
                    <a:pt x="505" y="7158"/>
                    <a:pt x="673" y="6990"/>
                    <a:pt x="673" y="6822"/>
                  </a:cubicBezTo>
                  <a:cubicBezTo>
                    <a:pt x="673" y="6654"/>
                    <a:pt x="673" y="6486"/>
                    <a:pt x="706" y="6318"/>
                  </a:cubicBezTo>
                  <a:cubicBezTo>
                    <a:pt x="774" y="5915"/>
                    <a:pt x="874" y="5512"/>
                    <a:pt x="1009" y="5142"/>
                  </a:cubicBezTo>
                  <a:cubicBezTo>
                    <a:pt x="1177" y="4739"/>
                    <a:pt x="1378" y="4403"/>
                    <a:pt x="1681" y="4033"/>
                  </a:cubicBezTo>
                  <a:lnTo>
                    <a:pt x="1681" y="4033"/>
                  </a:lnTo>
                  <a:lnTo>
                    <a:pt x="1614" y="4100"/>
                  </a:lnTo>
                  <a:cubicBezTo>
                    <a:pt x="1883" y="3730"/>
                    <a:pt x="2286" y="3361"/>
                    <a:pt x="2655" y="3058"/>
                  </a:cubicBezTo>
                  <a:cubicBezTo>
                    <a:pt x="3126" y="2722"/>
                    <a:pt x="3630" y="2420"/>
                    <a:pt x="4134" y="2185"/>
                  </a:cubicBezTo>
                  <a:cubicBezTo>
                    <a:pt x="4840" y="1882"/>
                    <a:pt x="5579" y="1681"/>
                    <a:pt x="6352" y="1546"/>
                  </a:cubicBezTo>
                  <a:cubicBezTo>
                    <a:pt x="6784" y="1492"/>
                    <a:pt x="7206" y="1457"/>
                    <a:pt x="7628" y="1457"/>
                  </a:cubicBezTo>
                  <a:cubicBezTo>
                    <a:pt x="7996" y="1457"/>
                    <a:pt x="8363" y="1484"/>
                    <a:pt x="8738" y="1546"/>
                  </a:cubicBezTo>
                  <a:cubicBezTo>
                    <a:pt x="9377" y="1613"/>
                    <a:pt x="10015" y="1781"/>
                    <a:pt x="10586" y="2050"/>
                  </a:cubicBezTo>
                  <a:cubicBezTo>
                    <a:pt x="11057" y="2252"/>
                    <a:pt x="11460" y="2521"/>
                    <a:pt x="11863" y="2756"/>
                  </a:cubicBezTo>
                  <a:cubicBezTo>
                    <a:pt x="12267" y="3092"/>
                    <a:pt x="12603" y="3462"/>
                    <a:pt x="12939" y="3898"/>
                  </a:cubicBezTo>
                  <a:lnTo>
                    <a:pt x="14081" y="5411"/>
                  </a:lnTo>
                  <a:cubicBezTo>
                    <a:pt x="14216" y="5545"/>
                    <a:pt x="14317" y="5612"/>
                    <a:pt x="14485" y="5646"/>
                  </a:cubicBezTo>
                  <a:cubicBezTo>
                    <a:pt x="14591" y="5686"/>
                    <a:pt x="14692" y="5705"/>
                    <a:pt x="14789" y="5705"/>
                  </a:cubicBezTo>
                  <a:cubicBezTo>
                    <a:pt x="14939" y="5705"/>
                    <a:pt x="15082" y="5660"/>
                    <a:pt x="15224" y="5579"/>
                  </a:cubicBezTo>
                  <a:cubicBezTo>
                    <a:pt x="15426" y="5444"/>
                    <a:pt x="15560" y="5243"/>
                    <a:pt x="15627" y="5041"/>
                  </a:cubicBezTo>
                  <a:cubicBezTo>
                    <a:pt x="15728" y="4772"/>
                    <a:pt x="15627" y="4571"/>
                    <a:pt x="15560" y="4302"/>
                  </a:cubicBezTo>
                  <a:cubicBezTo>
                    <a:pt x="15123" y="3428"/>
                    <a:pt x="14485" y="2722"/>
                    <a:pt x="13813" y="2050"/>
                  </a:cubicBezTo>
                  <a:cubicBezTo>
                    <a:pt x="13376" y="1580"/>
                    <a:pt x="12804" y="1210"/>
                    <a:pt x="12233" y="874"/>
                  </a:cubicBezTo>
                  <a:cubicBezTo>
                    <a:pt x="11191" y="336"/>
                    <a:pt x="10015" y="67"/>
                    <a:pt x="88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1"/>
            <p:cNvSpPr/>
            <p:nvPr/>
          </p:nvSpPr>
          <p:spPr>
            <a:xfrm>
              <a:off x="4133025" y="1464525"/>
              <a:ext cx="105050" cy="144900"/>
            </a:xfrm>
            <a:custGeom>
              <a:avLst/>
              <a:gdLst/>
              <a:ahLst/>
              <a:cxnLst/>
              <a:rect l="l" t="t" r="r" b="b"/>
              <a:pathLst>
                <a:path w="4202" h="5796" extrusionOk="0">
                  <a:moveTo>
                    <a:pt x="1513" y="908"/>
                  </a:moveTo>
                  <a:cubicBezTo>
                    <a:pt x="1513" y="924"/>
                    <a:pt x="1513" y="933"/>
                    <a:pt x="1508" y="933"/>
                  </a:cubicBezTo>
                  <a:cubicBezTo>
                    <a:pt x="1504" y="933"/>
                    <a:pt x="1496" y="924"/>
                    <a:pt x="1479" y="908"/>
                  </a:cubicBezTo>
                  <a:close/>
                  <a:moveTo>
                    <a:pt x="841" y="0"/>
                  </a:moveTo>
                  <a:cubicBezTo>
                    <a:pt x="673" y="0"/>
                    <a:pt x="505" y="0"/>
                    <a:pt x="336" y="67"/>
                  </a:cubicBezTo>
                  <a:cubicBezTo>
                    <a:pt x="269" y="67"/>
                    <a:pt x="168" y="135"/>
                    <a:pt x="101" y="236"/>
                  </a:cubicBezTo>
                  <a:cubicBezTo>
                    <a:pt x="34" y="303"/>
                    <a:pt x="0" y="437"/>
                    <a:pt x="34" y="504"/>
                  </a:cubicBezTo>
                  <a:cubicBezTo>
                    <a:pt x="101" y="605"/>
                    <a:pt x="135" y="672"/>
                    <a:pt x="202" y="773"/>
                  </a:cubicBezTo>
                  <a:cubicBezTo>
                    <a:pt x="303" y="807"/>
                    <a:pt x="370" y="807"/>
                    <a:pt x="471" y="807"/>
                  </a:cubicBezTo>
                  <a:cubicBezTo>
                    <a:pt x="583" y="807"/>
                    <a:pt x="710" y="792"/>
                    <a:pt x="832" y="792"/>
                  </a:cubicBezTo>
                  <a:cubicBezTo>
                    <a:pt x="893" y="792"/>
                    <a:pt x="953" y="796"/>
                    <a:pt x="1009" y="807"/>
                  </a:cubicBezTo>
                  <a:cubicBezTo>
                    <a:pt x="1143" y="840"/>
                    <a:pt x="1311" y="840"/>
                    <a:pt x="1445" y="941"/>
                  </a:cubicBezTo>
                  <a:cubicBezTo>
                    <a:pt x="1580" y="1008"/>
                    <a:pt x="1681" y="1076"/>
                    <a:pt x="1815" y="1143"/>
                  </a:cubicBezTo>
                  <a:cubicBezTo>
                    <a:pt x="1983" y="1277"/>
                    <a:pt x="2118" y="1412"/>
                    <a:pt x="2218" y="1580"/>
                  </a:cubicBezTo>
                  <a:cubicBezTo>
                    <a:pt x="2386" y="1781"/>
                    <a:pt x="2521" y="2017"/>
                    <a:pt x="2655" y="2285"/>
                  </a:cubicBezTo>
                  <a:cubicBezTo>
                    <a:pt x="2823" y="2655"/>
                    <a:pt x="2891" y="3092"/>
                    <a:pt x="2991" y="3462"/>
                  </a:cubicBezTo>
                  <a:cubicBezTo>
                    <a:pt x="3025" y="3831"/>
                    <a:pt x="3025" y="4201"/>
                    <a:pt x="2991" y="4604"/>
                  </a:cubicBezTo>
                  <a:cubicBezTo>
                    <a:pt x="2958" y="4772"/>
                    <a:pt x="2958" y="4873"/>
                    <a:pt x="2891" y="5041"/>
                  </a:cubicBezTo>
                  <a:cubicBezTo>
                    <a:pt x="2823" y="5344"/>
                    <a:pt x="3025" y="5680"/>
                    <a:pt x="3327" y="5780"/>
                  </a:cubicBezTo>
                  <a:cubicBezTo>
                    <a:pt x="3372" y="5790"/>
                    <a:pt x="3416" y="5795"/>
                    <a:pt x="3461" y="5795"/>
                  </a:cubicBezTo>
                  <a:cubicBezTo>
                    <a:pt x="3722" y="5795"/>
                    <a:pt x="3976" y="5631"/>
                    <a:pt x="4033" y="5344"/>
                  </a:cubicBezTo>
                  <a:cubicBezTo>
                    <a:pt x="4201" y="4705"/>
                    <a:pt x="4201" y="4100"/>
                    <a:pt x="4134" y="3462"/>
                  </a:cubicBezTo>
                  <a:cubicBezTo>
                    <a:pt x="4033" y="2823"/>
                    <a:pt x="3831" y="2185"/>
                    <a:pt x="3495" y="1647"/>
                  </a:cubicBezTo>
                  <a:cubicBezTo>
                    <a:pt x="3193" y="1143"/>
                    <a:pt x="2723" y="672"/>
                    <a:pt x="2218" y="336"/>
                  </a:cubicBezTo>
                  <a:cubicBezTo>
                    <a:pt x="1983" y="236"/>
                    <a:pt x="1681" y="101"/>
                    <a:pt x="1378" y="67"/>
                  </a:cubicBezTo>
                  <a:cubicBezTo>
                    <a:pt x="1210" y="0"/>
                    <a:pt x="1009" y="0"/>
                    <a:pt x="8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1"/>
            <p:cNvSpPr/>
            <p:nvPr/>
          </p:nvSpPr>
          <p:spPr>
            <a:xfrm>
              <a:off x="4042300" y="1296450"/>
              <a:ext cx="43700" cy="44600"/>
            </a:xfrm>
            <a:custGeom>
              <a:avLst/>
              <a:gdLst/>
              <a:ahLst/>
              <a:cxnLst/>
              <a:rect l="l" t="t" r="r" b="b"/>
              <a:pathLst>
                <a:path w="1748" h="1784" extrusionOk="0">
                  <a:moveTo>
                    <a:pt x="823" y="0"/>
                  </a:moveTo>
                  <a:cubicBezTo>
                    <a:pt x="375" y="0"/>
                    <a:pt x="0" y="424"/>
                    <a:pt x="0" y="910"/>
                  </a:cubicBezTo>
                  <a:cubicBezTo>
                    <a:pt x="0" y="1414"/>
                    <a:pt x="403" y="1783"/>
                    <a:pt x="874" y="1783"/>
                  </a:cubicBezTo>
                  <a:cubicBezTo>
                    <a:pt x="1378" y="1783"/>
                    <a:pt x="1748" y="1346"/>
                    <a:pt x="1748" y="910"/>
                  </a:cubicBezTo>
                  <a:cubicBezTo>
                    <a:pt x="1748" y="405"/>
                    <a:pt x="1344" y="2"/>
                    <a:pt x="874" y="2"/>
                  </a:cubicBezTo>
                  <a:cubicBezTo>
                    <a:pt x="857" y="1"/>
                    <a:pt x="840" y="0"/>
                    <a:pt x="8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4036425" y="1543013"/>
              <a:ext cx="128698" cy="127824"/>
            </a:xfrm>
            <a:custGeom>
              <a:avLst/>
              <a:gdLst/>
              <a:ahLst/>
              <a:cxnLst/>
              <a:rect l="l" t="t" r="r" b="b"/>
              <a:pathLst>
                <a:path w="4874" h="4840" extrusionOk="0">
                  <a:moveTo>
                    <a:pt x="2454" y="1"/>
                  </a:moveTo>
                  <a:cubicBezTo>
                    <a:pt x="1110" y="1"/>
                    <a:pt x="1" y="1076"/>
                    <a:pt x="1" y="2420"/>
                  </a:cubicBezTo>
                  <a:cubicBezTo>
                    <a:pt x="1" y="3764"/>
                    <a:pt x="1110" y="4840"/>
                    <a:pt x="2454" y="4840"/>
                  </a:cubicBezTo>
                  <a:cubicBezTo>
                    <a:pt x="3093" y="4840"/>
                    <a:pt x="3697" y="4571"/>
                    <a:pt x="4168" y="4101"/>
                  </a:cubicBezTo>
                  <a:cubicBezTo>
                    <a:pt x="4638" y="3664"/>
                    <a:pt x="4874" y="3059"/>
                    <a:pt x="4874" y="2387"/>
                  </a:cubicBezTo>
                  <a:cubicBezTo>
                    <a:pt x="4840" y="1076"/>
                    <a:pt x="3765" y="1"/>
                    <a:pt x="24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3371600" y="1548595"/>
              <a:ext cx="128700" cy="126943"/>
            </a:xfrm>
            <a:custGeom>
              <a:avLst/>
              <a:gdLst/>
              <a:ahLst/>
              <a:cxnLst/>
              <a:rect l="l" t="t" r="r" b="b"/>
              <a:pathLst>
                <a:path w="4908" h="4841" extrusionOk="0">
                  <a:moveTo>
                    <a:pt x="2454" y="1"/>
                  </a:moveTo>
                  <a:cubicBezTo>
                    <a:pt x="1782" y="1"/>
                    <a:pt x="1177" y="270"/>
                    <a:pt x="740" y="740"/>
                  </a:cubicBezTo>
                  <a:cubicBezTo>
                    <a:pt x="270" y="1177"/>
                    <a:pt x="1" y="1782"/>
                    <a:pt x="1" y="2454"/>
                  </a:cubicBezTo>
                  <a:cubicBezTo>
                    <a:pt x="1" y="3798"/>
                    <a:pt x="1110" y="4840"/>
                    <a:pt x="2454" y="4840"/>
                  </a:cubicBezTo>
                  <a:cubicBezTo>
                    <a:pt x="3093" y="4840"/>
                    <a:pt x="3697" y="4605"/>
                    <a:pt x="4168" y="4134"/>
                  </a:cubicBezTo>
                  <a:cubicBezTo>
                    <a:pt x="4638" y="3664"/>
                    <a:pt x="4907" y="3093"/>
                    <a:pt x="4907" y="2420"/>
                  </a:cubicBezTo>
                  <a:cubicBezTo>
                    <a:pt x="4907" y="1110"/>
                    <a:pt x="3798" y="1"/>
                    <a:pt x="24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aegu"/>
              <a:buNone/>
              <a:defRPr sz="2800" b="1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4" r:id="rId13"/>
    <p:sldLayoutId id="2147483677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633" name="Google Shape;633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5"/>
          <p:cNvSpPr txBox="1">
            <a:spLocks noGrp="1"/>
          </p:cNvSpPr>
          <p:nvPr>
            <p:ph type="ctrTitle"/>
          </p:nvPr>
        </p:nvSpPr>
        <p:spPr>
          <a:xfrm>
            <a:off x="1824475" y="922450"/>
            <a:ext cx="5495100" cy="23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Kids</a:t>
            </a:r>
            <a:br>
              <a:rPr lang="en" dirty="0"/>
            </a:br>
            <a:r>
              <a:rPr lang="en" dirty="0"/>
              <a:t> </a:t>
            </a:r>
            <a:r>
              <a:rPr lang="en" dirty="0">
                <a:solidFill>
                  <a:schemeClr val="accent2"/>
                </a:solidFill>
              </a:rPr>
              <a:t>stories</a:t>
            </a:r>
            <a:r>
              <a:rPr lang="en" dirty="0"/>
              <a:t> </a:t>
            </a:r>
            <a:endParaRPr dirty="0"/>
          </a:p>
        </p:txBody>
      </p:sp>
      <p:sp>
        <p:nvSpPr>
          <p:cNvPr id="640" name="Google Shape;640;p35"/>
          <p:cNvSpPr txBox="1">
            <a:spLocks noGrp="1"/>
          </p:cNvSpPr>
          <p:nvPr>
            <p:ph type="subTitle" idx="1"/>
          </p:nvPr>
        </p:nvSpPr>
        <p:spPr>
          <a:xfrm>
            <a:off x="2464419" y="2808752"/>
            <a:ext cx="4360127" cy="22092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Presenter 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</a:t>
            </a:r>
            <a:r>
              <a:rPr lang="en-US" sz="2000" dirty="0">
                <a:solidFill>
                  <a:schemeClr val="accent2"/>
                </a:solidFill>
              </a:rPr>
              <a:t>Jawaher </a:t>
            </a:r>
            <a:r>
              <a:rPr lang="en-US" sz="2000" dirty="0" err="1">
                <a:solidFill>
                  <a:schemeClr val="accent2"/>
                </a:solidFill>
              </a:rPr>
              <a:t>Aljulaify</a:t>
            </a:r>
            <a:r>
              <a:rPr lang="en-US" sz="2000" dirty="0">
                <a:solidFill>
                  <a:schemeClr val="accent2"/>
                </a:solidFill>
              </a:rPr>
              <a:t> , Jamila Alharbi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Instructor: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</a:rPr>
              <a:t>Dr. </a:t>
            </a:r>
            <a:r>
              <a:rPr lang="en-US" sz="2000" dirty="0" err="1">
                <a:solidFill>
                  <a:schemeClr val="accent2"/>
                </a:solidFill>
              </a:rPr>
              <a:t>Mejdal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Alqahtani</a:t>
            </a:r>
            <a:endParaRPr lang="en-US" sz="20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data after LSA?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523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497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8985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data after NMF?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517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094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p53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Represent of</a:t>
            </a:r>
            <a:r>
              <a:rPr lang="en" dirty="0"/>
              <a:t> Clustring</a:t>
            </a:r>
            <a:endParaRPr dirty="0"/>
          </a:p>
        </p:txBody>
      </p:sp>
      <p:sp>
        <p:nvSpPr>
          <p:cNvPr id="2217" name="Google Shape;2217;p53"/>
          <p:cNvSpPr/>
          <p:nvPr/>
        </p:nvSpPr>
        <p:spPr>
          <a:xfrm rot="2469582" flipH="1">
            <a:off x="5624766" y="4331285"/>
            <a:ext cx="118419" cy="118461"/>
          </a:xfrm>
          <a:custGeom>
            <a:avLst/>
            <a:gdLst/>
            <a:ahLst/>
            <a:cxnLst/>
            <a:rect l="l" t="t" r="r" b="b"/>
            <a:pathLst>
              <a:path w="2845" h="2846" extrusionOk="0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8" name="Google Shape;2218;p53"/>
          <p:cNvSpPr/>
          <p:nvPr/>
        </p:nvSpPr>
        <p:spPr>
          <a:xfrm rot="2469582" flipH="1">
            <a:off x="5777166" y="4407485"/>
            <a:ext cx="118419" cy="118461"/>
          </a:xfrm>
          <a:custGeom>
            <a:avLst/>
            <a:gdLst/>
            <a:ahLst/>
            <a:cxnLst/>
            <a:rect l="l" t="t" r="r" b="b"/>
            <a:pathLst>
              <a:path w="2845" h="2846" extrusionOk="0">
                <a:moveTo>
                  <a:pt x="1432" y="1"/>
                </a:moveTo>
                <a:cubicBezTo>
                  <a:pt x="656" y="1"/>
                  <a:pt x="0" y="618"/>
                  <a:pt x="0" y="1413"/>
                </a:cubicBezTo>
                <a:cubicBezTo>
                  <a:pt x="0" y="2189"/>
                  <a:pt x="637" y="2846"/>
                  <a:pt x="1432" y="2846"/>
                </a:cubicBezTo>
                <a:cubicBezTo>
                  <a:pt x="2188" y="2846"/>
                  <a:pt x="2845" y="2209"/>
                  <a:pt x="2845" y="1413"/>
                </a:cubicBezTo>
                <a:cubicBezTo>
                  <a:pt x="2845" y="618"/>
                  <a:pt x="2188" y="1"/>
                  <a:pt x="14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9" name="Google Shape;2219;p53"/>
          <p:cNvGrpSpPr/>
          <p:nvPr/>
        </p:nvGrpSpPr>
        <p:grpSpPr>
          <a:xfrm>
            <a:off x="5717723" y="3992229"/>
            <a:ext cx="237322" cy="257266"/>
            <a:chOff x="5064625" y="3753500"/>
            <a:chExt cx="168075" cy="182200"/>
          </a:xfrm>
        </p:grpSpPr>
        <p:sp>
          <p:nvSpPr>
            <p:cNvPr id="2220" name="Google Shape;2220;p53"/>
            <p:cNvSpPr/>
            <p:nvPr/>
          </p:nvSpPr>
          <p:spPr>
            <a:xfrm>
              <a:off x="5064625" y="3753500"/>
              <a:ext cx="168075" cy="182200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5130850" y="3793625"/>
              <a:ext cx="43050" cy="105175"/>
            </a:xfrm>
            <a:custGeom>
              <a:avLst/>
              <a:gdLst/>
              <a:ahLst/>
              <a:cxnLst/>
              <a:rect l="l" t="t" r="r" b="b"/>
              <a:pathLst>
                <a:path w="1722" h="4207" extrusionOk="0">
                  <a:moveTo>
                    <a:pt x="1640" y="0"/>
                  </a:moveTo>
                  <a:cubicBezTo>
                    <a:pt x="1628" y="0"/>
                    <a:pt x="1621" y="4"/>
                    <a:pt x="1621" y="15"/>
                  </a:cubicBezTo>
                  <a:cubicBezTo>
                    <a:pt x="1454" y="716"/>
                    <a:pt x="1254" y="1416"/>
                    <a:pt x="954" y="2150"/>
                  </a:cubicBezTo>
                  <a:cubicBezTo>
                    <a:pt x="820" y="2517"/>
                    <a:pt x="654" y="2851"/>
                    <a:pt x="487" y="3184"/>
                  </a:cubicBezTo>
                  <a:cubicBezTo>
                    <a:pt x="320" y="3518"/>
                    <a:pt x="153" y="3818"/>
                    <a:pt x="20" y="4151"/>
                  </a:cubicBezTo>
                  <a:cubicBezTo>
                    <a:pt x="0" y="4191"/>
                    <a:pt x="38" y="4207"/>
                    <a:pt x="79" y="4207"/>
                  </a:cubicBezTo>
                  <a:cubicBezTo>
                    <a:pt x="109" y="4207"/>
                    <a:pt x="140" y="4199"/>
                    <a:pt x="153" y="4185"/>
                  </a:cubicBezTo>
                  <a:cubicBezTo>
                    <a:pt x="353" y="3885"/>
                    <a:pt x="520" y="3518"/>
                    <a:pt x="687" y="3184"/>
                  </a:cubicBezTo>
                  <a:cubicBezTo>
                    <a:pt x="854" y="2851"/>
                    <a:pt x="987" y="2517"/>
                    <a:pt x="1121" y="2183"/>
                  </a:cubicBezTo>
                  <a:cubicBezTo>
                    <a:pt x="1354" y="1483"/>
                    <a:pt x="1554" y="716"/>
                    <a:pt x="1721" y="15"/>
                  </a:cubicBezTo>
                  <a:cubicBezTo>
                    <a:pt x="1699" y="15"/>
                    <a:pt x="1662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2" name="Google Shape;2222;p53"/>
          <p:cNvGrpSpPr/>
          <p:nvPr/>
        </p:nvGrpSpPr>
        <p:grpSpPr>
          <a:xfrm rot="3729113">
            <a:off x="3028892" y="1812398"/>
            <a:ext cx="237327" cy="257272"/>
            <a:chOff x="5064625" y="3753500"/>
            <a:chExt cx="168075" cy="182200"/>
          </a:xfrm>
        </p:grpSpPr>
        <p:sp>
          <p:nvSpPr>
            <p:cNvPr id="2223" name="Google Shape;2223;p53"/>
            <p:cNvSpPr/>
            <p:nvPr/>
          </p:nvSpPr>
          <p:spPr>
            <a:xfrm>
              <a:off x="5064625" y="3753500"/>
              <a:ext cx="168075" cy="182200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5130850" y="3793625"/>
              <a:ext cx="43050" cy="105175"/>
            </a:xfrm>
            <a:custGeom>
              <a:avLst/>
              <a:gdLst/>
              <a:ahLst/>
              <a:cxnLst/>
              <a:rect l="l" t="t" r="r" b="b"/>
              <a:pathLst>
                <a:path w="1722" h="4207" extrusionOk="0">
                  <a:moveTo>
                    <a:pt x="1640" y="0"/>
                  </a:moveTo>
                  <a:cubicBezTo>
                    <a:pt x="1628" y="0"/>
                    <a:pt x="1621" y="4"/>
                    <a:pt x="1621" y="15"/>
                  </a:cubicBezTo>
                  <a:cubicBezTo>
                    <a:pt x="1454" y="716"/>
                    <a:pt x="1254" y="1416"/>
                    <a:pt x="954" y="2150"/>
                  </a:cubicBezTo>
                  <a:cubicBezTo>
                    <a:pt x="820" y="2517"/>
                    <a:pt x="654" y="2851"/>
                    <a:pt x="487" y="3184"/>
                  </a:cubicBezTo>
                  <a:cubicBezTo>
                    <a:pt x="320" y="3518"/>
                    <a:pt x="153" y="3818"/>
                    <a:pt x="20" y="4151"/>
                  </a:cubicBezTo>
                  <a:cubicBezTo>
                    <a:pt x="0" y="4191"/>
                    <a:pt x="38" y="4207"/>
                    <a:pt x="79" y="4207"/>
                  </a:cubicBezTo>
                  <a:cubicBezTo>
                    <a:pt x="109" y="4207"/>
                    <a:pt x="140" y="4199"/>
                    <a:pt x="153" y="4185"/>
                  </a:cubicBezTo>
                  <a:cubicBezTo>
                    <a:pt x="353" y="3885"/>
                    <a:pt x="520" y="3518"/>
                    <a:pt x="687" y="3184"/>
                  </a:cubicBezTo>
                  <a:cubicBezTo>
                    <a:pt x="854" y="2851"/>
                    <a:pt x="987" y="2517"/>
                    <a:pt x="1121" y="2183"/>
                  </a:cubicBezTo>
                  <a:cubicBezTo>
                    <a:pt x="1354" y="1483"/>
                    <a:pt x="1554" y="716"/>
                    <a:pt x="1721" y="15"/>
                  </a:cubicBezTo>
                  <a:cubicBezTo>
                    <a:pt x="1699" y="15"/>
                    <a:pt x="1662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" name="Google Shape;2225;p53"/>
          <p:cNvGrpSpPr/>
          <p:nvPr/>
        </p:nvGrpSpPr>
        <p:grpSpPr>
          <a:xfrm rot="2144360">
            <a:off x="6402742" y="771277"/>
            <a:ext cx="2917746" cy="858762"/>
            <a:chOff x="2213250" y="202025"/>
            <a:chExt cx="1985150" cy="584300"/>
          </a:xfrm>
        </p:grpSpPr>
        <p:sp>
          <p:nvSpPr>
            <p:cNvPr id="2226" name="Google Shape;2226;p53"/>
            <p:cNvSpPr/>
            <p:nvPr/>
          </p:nvSpPr>
          <p:spPr>
            <a:xfrm>
              <a:off x="2213250" y="202025"/>
              <a:ext cx="1803650" cy="387625"/>
            </a:xfrm>
            <a:custGeom>
              <a:avLst/>
              <a:gdLst/>
              <a:ahLst/>
              <a:cxnLst/>
              <a:rect l="l" t="t" r="r" b="b"/>
              <a:pathLst>
                <a:path w="72146" h="15505" fill="none" extrusionOk="0">
                  <a:moveTo>
                    <a:pt x="1" y="1444"/>
                  </a:moveTo>
                  <a:cubicBezTo>
                    <a:pt x="733" y="2720"/>
                    <a:pt x="3955" y="4248"/>
                    <a:pt x="5566" y="5001"/>
                  </a:cubicBezTo>
                  <a:cubicBezTo>
                    <a:pt x="7826" y="6068"/>
                    <a:pt x="10253" y="6633"/>
                    <a:pt x="12513" y="7658"/>
                  </a:cubicBezTo>
                  <a:cubicBezTo>
                    <a:pt x="16593" y="9541"/>
                    <a:pt x="20422" y="10943"/>
                    <a:pt x="24774" y="12052"/>
                  </a:cubicBezTo>
                  <a:cubicBezTo>
                    <a:pt x="30047" y="13433"/>
                    <a:pt x="35424" y="13831"/>
                    <a:pt x="40885" y="14354"/>
                  </a:cubicBezTo>
                  <a:cubicBezTo>
                    <a:pt x="45614" y="14814"/>
                    <a:pt x="50343" y="15505"/>
                    <a:pt x="55030" y="14354"/>
                  </a:cubicBezTo>
                  <a:cubicBezTo>
                    <a:pt x="56871" y="13914"/>
                    <a:pt x="71999" y="10274"/>
                    <a:pt x="72145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2280200" y="302450"/>
              <a:ext cx="190975" cy="218150"/>
            </a:xfrm>
            <a:custGeom>
              <a:avLst/>
              <a:gdLst/>
              <a:ahLst/>
              <a:cxnLst/>
              <a:rect l="l" t="t" r="r" b="b"/>
              <a:pathLst>
                <a:path w="7639" h="8726" fill="none" extrusionOk="0">
                  <a:moveTo>
                    <a:pt x="357" y="1"/>
                  </a:moveTo>
                  <a:cubicBezTo>
                    <a:pt x="1" y="2846"/>
                    <a:pt x="273" y="5922"/>
                    <a:pt x="357" y="8726"/>
                  </a:cubicBezTo>
                  <a:cubicBezTo>
                    <a:pt x="3244" y="7596"/>
                    <a:pt x="4437" y="3453"/>
                    <a:pt x="7638" y="244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2534950" y="418575"/>
              <a:ext cx="145975" cy="210825"/>
            </a:xfrm>
            <a:custGeom>
              <a:avLst/>
              <a:gdLst/>
              <a:ahLst/>
              <a:cxnLst/>
              <a:rect l="l" t="t" r="r" b="b"/>
              <a:pathLst>
                <a:path w="5839" h="8433" fill="none" extrusionOk="0">
                  <a:moveTo>
                    <a:pt x="1" y="1"/>
                  </a:moveTo>
                  <a:cubicBezTo>
                    <a:pt x="628" y="1423"/>
                    <a:pt x="1068" y="3223"/>
                    <a:pt x="1340" y="4813"/>
                  </a:cubicBezTo>
                  <a:cubicBezTo>
                    <a:pt x="1507" y="5880"/>
                    <a:pt x="1423" y="7617"/>
                    <a:pt x="1968" y="8433"/>
                  </a:cubicBezTo>
                  <a:cubicBezTo>
                    <a:pt x="3683" y="6592"/>
                    <a:pt x="4311" y="3579"/>
                    <a:pt x="5838" y="200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2795975" y="507500"/>
              <a:ext cx="160100" cy="226525"/>
            </a:xfrm>
            <a:custGeom>
              <a:avLst/>
              <a:gdLst/>
              <a:ahLst/>
              <a:cxnLst/>
              <a:rect l="l" t="t" r="r" b="b"/>
              <a:pathLst>
                <a:path w="6404" h="9061" fill="none" extrusionOk="0">
                  <a:moveTo>
                    <a:pt x="1" y="1"/>
                  </a:moveTo>
                  <a:cubicBezTo>
                    <a:pt x="126" y="1256"/>
                    <a:pt x="1382" y="3474"/>
                    <a:pt x="1612" y="5190"/>
                  </a:cubicBezTo>
                  <a:cubicBezTo>
                    <a:pt x="1800" y="6466"/>
                    <a:pt x="1612" y="7763"/>
                    <a:pt x="1758" y="9061"/>
                  </a:cubicBezTo>
                  <a:cubicBezTo>
                    <a:pt x="2700" y="8789"/>
                    <a:pt x="6320" y="2072"/>
                    <a:pt x="6403" y="111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3052300" y="556675"/>
              <a:ext cx="177875" cy="223375"/>
            </a:xfrm>
            <a:custGeom>
              <a:avLst/>
              <a:gdLst/>
              <a:ahLst/>
              <a:cxnLst/>
              <a:rect l="l" t="t" r="r" b="b"/>
              <a:pathLst>
                <a:path w="7115" h="8935" fill="none" extrusionOk="0">
                  <a:moveTo>
                    <a:pt x="0" y="0"/>
                  </a:moveTo>
                  <a:cubicBezTo>
                    <a:pt x="670" y="1884"/>
                    <a:pt x="1695" y="3662"/>
                    <a:pt x="2239" y="5566"/>
                  </a:cubicBezTo>
                  <a:cubicBezTo>
                    <a:pt x="2427" y="6194"/>
                    <a:pt x="2804" y="8935"/>
                    <a:pt x="3557" y="8935"/>
                  </a:cubicBezTo>
                  <a:cubicBezTo>
                    <a:pt x="4541" y="8935"/>
                    <a:pt x="5064" y="4918"/>
                    <a:pt x="5315" y="4227"/>
                  </a:cubicBezTo>
                  <a:cubicBezTo>
                    <a:pt x="5754" y="2867"/>
                    <a:pt x="6424" y="1905"/>
                    <a:pt x="7114" y="67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327425" y="573925"/>
              <a:ext cx="171600" cy="212400"/>
            </a:xfrm>
            <a:custGeom>
              <a:avLst/>
              <a:gdLst/>
              <a:ahLst/>
              <a:cxnLst/>
              <a:rect l="l" t="t" r="r" b="b"/>
              <a:pathLst>
                <a:path w="6864" h="8496" fill="none" extrusionOk="0">
                  <a:moveTo>
                    <a:pt x="1" y="168"/>
                  </a:moveTo>
                  <a:cubicBezTo>
                    <a:pt x="1026" y="1821"/>
                    <a:pt x="2072" y="3537"/>
                    <a:pt x="2930" y="5316"/>
                  </a:cubicBezTo>
                  <a:cubicBezTo>
                    <a:pt x="3412" y="6299"/>
                    <a:pt x="3579" y="7722"/>
                    <a:pt x="4207" y="8496"/>
                  </a:cubicBezTo>
                  <a:cubicBezTo>
                    <a:pt x="5002" y="6948"/>
                    <a:pt x="4918" y="5085"/>
                    <a:pt x="5420" y="3453"/>
                  </a:cubicBezTo>
                  <a:cubicBezTo>
                    <a:pt x="5776" y="2282"/>
                    <a:pt x="6404" y="1110"/>
                    <a:pt x="6864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5550" y="213000"/>
              <a:ext cx="222850" cy="206125"/>
            </a:xfrm>
            <a:custGeom>
              <a:avLst/>
              <a:gdLst/>
              <a:ahLst/>
              <a:cxnLst/>
              <a:rect l="l" t="t" r="r" b="b"/>
              <a:pathLst>
                <a:path w="8914" h="8245" fill="none" extrusionOk="0">
                  <a:moveTo>
                    <a:pt x="0" y="4750"/>
                  </a:moveTo>
                  <a:cubicBezTo>
                    <a:pt x="1130" y="5357"/>
                    <a:pt x="3683" y="5525"/>
                    <a:pt x="5252" y="6236"/>
                  </a:cubicBezTo>
                  <a:cubicBezTo>
                    <a:pt x="6424" y="6780"/>
                    <a:pt x="7449" y="7680"/>
                    <a:pt x="8600" y="8245"/>
                  </a:cubicBezTo>
                  <a:cubicBezTo>
                    <a:pt x="8914" y="7303"/>
                    <a:pt x="5252" y="607"/>
                    <a:pt x="4478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791950" y="381950"/>
              <a:ext cx="229125" cy="229150"/>
            </a:xfrm>
            <a:custGeom>
              <a:avLst/>
              <a:gdLst/>
              <a:ahLst/>
              <a:cxnLst/>
              <a:rect l="l" t="t" r="r" b="b"/>
              <a:pathLst>
                <a:path w="9165" h="9166" fill="none" extrusionOk="0">
                  <a:moveTo>
                    <a:pt x="0" y="3935"/>
                  </a:moveTo>
                  <a:cubicBezTo>
                    <a:pt x="1716" y="4981"/>
                    <a:pt x="3620" y="5713"/>
                    <a:pt x="5252" y="6864"/>
                  </a:cubicBezTo>
                  <a:cubicBezTo>
                    <a:pt x="5775" y="7220"/>
                    <a:pt x="7805" y="9166"/>
                    <a:pt x="8411" y="8663"/>
                  </a:cubicBezTo>
                  <a:cubicBezTo>
                    <a:pt x="9165" y="8036"/>
                    <a:pt x="7051" y="4583"/>
                    <a:pt x="6800" y="3893"/>
                  </a:cubicBezTo>
                  <a:cubicBezTo>
                    <a:pt x="6277" y="2533"/>
                    <a:pt x="6194" y="1382"/>
                    <a:pt x="5963" y="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573800" y="509075"/>
              <a:ext cx="179975" cy="220775"/>
            </a:xfrm>
            <a:custGeom>
              <a:avLst/>
              <a:gdLst/>
              <a:ahLst/>
              <a:cxnLst/>
              <a:rect l="l" t="t" r="r" b="b"/>
              <a:pathLst>
                <a:path w="7199" h="8831" fill="none" extrusionOk="0">
                  <a:moveTo>
                    <a:pt x="1" y="2721"/>
                  </a:moveTo>
                  <a:cubicBezTo>
                    <a:pt x="1570" y="3871"/>
                    <a:pt x="3202" y="5064"/>
                    <a:pt x="4688" y="6382"/>
                  </a:cubicBezTo>
                  <a:cubicBezTo>
                    <a:pt x="5504" y="7094"/>
                    <a:pt x="6173" y="8349"/>
                    <a:pt x="7073" y="8830"/>
                  </a:cubicBezTo>
                  <a:cubicBezTo>
                    <a:pt x="7199" y="7135"/>
                    <a:pt x="6445" y="5399"/>
                    <a:pt x="6278" y="3725"/>
                  </a:cubicBezTo>
                  <a:cubicBezTo>
                    <a:pt x="6173" y="2511"/>
                    <a:pt x="6320" y="1193"/>
                    <a:pt x="6320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5" name="Google Shape;2235;p53"/>
          <p:cNvGrpSpPr/>
          <p:nvPr/>
        </p:nvGrpSpPr>
        <p:grpSpPr>
          <a:xfrm>
            <a:off x="7772743" y="3884825"/>
            <a:ext cx="750477" cy="859522"/>
            <a:chOff x="4285225" y="592250"/>
            <a:chExt cx="987600" cy="1130950"/>
          </a:xfrm>
        </p:grpSpPr>
        <p:sp>
          <p:nvSpPr>
            <p:cNvPr id="2236" name="Google Shape;2236;p53"/>
            <p:cNvSpPr/>
            <p:nvPr/>
          </p:nvSpPr>
          <p:spPr>
            <a:xfrm>
              <a:off x="4729325" y="997650"/>
              <a:ext cx="304975" cy="454050"/>
            </a:xfrm>
            <a:custGeom>
              <a:avLst/>
              <a:gdLst/>
              <a:ahLst/>
              <a:cxnLst/>
              <a:rect l="l" t="t" r="r" b="b"/>
              <a:pathLst>
                <a:path w="12199" h="18162" fill="none" extrusionOk="0">
                  <a:moveTo>
                    <a:pt x="0" y="12575"/>
                  </a:moveTo>
                  <a:cubicBezTo>
                    <a:pt x="733" y="11383"/>
                    <a:pt x="1988" y="10336"/>
                    <a:pt x="2930" y="9311"/>
                  </a:cubicBezTo>
                  <a:cubicBezTo>
                    <a:pt x="4457" y="7721"/>
                    <a:pt x="5775" y="6152"/>
                    <a:pt x="7135" y="4457"/>
                  </a:cubicBezTo>
                  <a:cubicBezTo>
                    <a:pt x="8474" y="2783"/>
                    <a:pt x="10357" y="1611"/>
                    <a:pt x="11717" y="0"/>
                  </a:cubicBezTo>
                  <a:cubicBezTo>
                    <a:pt x="12199" y="1297"/>
                    <a:pt x="11697" y="3201"/>
                    <a:pt x="11508" y="4561"/>
                  </a:cubicBezTo>
                  <a:cubicBezTo>
                    <a:pt x="11257" y="6361"/>
                    <a:pt x="11153" y="8181"/>
                    <a:pt x="10881" y="9981"/>
                  </a:cubicBezTo>
                  <a:cubicBezTo>
                    <a:pt x="10483" y="12596"/>
                    <a:pt x="10692" y="15672"/>
                    <a:pt x="9855" y="18162"/>
                  </a:cubicBezTo>
                  <a:cubicBezTo>
                    <a:pt x="6675" y="16572"/>
                    <a:pt x="3474" y="13328"/>
                    <a:pt x="0" y="1282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5020150" y="1000775"/>
              <a:ext cx="250075" cy="36125"/>
            </a:xfrm>
            <a:custGeom>
              <a:avLst/>
              <a:gdLst/>
              <a:ahLst/>
              <a:cxnLst/>
              <a:rect l="l" t="t" r="r" b="b"/>
              <a:pathLst>
                <a:path w="10003" h="1445" fill="none" extrusionOk="0">
                  <a:moveTo>
                    <a:pt x="1" y="1"/>
                  </a:moveTo>
                  <a:cubicBezTo>
                    <a:pt x="942" y="147"/>
                    <a:pt x="9919" y="649"/>
                    <a:pt x="10002" y="144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4971500" y="1433375"/>
              <a:ext cx="245875" cy="40825"/>
            </a:xfrm>
            <a:custGeom>
              <a:avLst/>
              <a:gdLst/>
              <a:ahLst/>
              <a:cxnLst/>
              <a:rect l="l" t="t" r="r" b="b"/>
              <a:pathLst>
                <a:path w="9835" h="1633" fill="none" extrusionOk="0">
                  <a:moveTo>
                    <a:pt x="1" y="1068"/>
                  </a:moveTo>
                  <a:cubicBezTo>
                    <a:pt x="1424" y="0"/>
                    <a:pt x="4458" y="1277"/>
                    <a:pt x="6132" y="1256"/>
                  </a:cubicBezTo>
                  <a:cubicBezTo>
                    <a:pt x="7554" y="1235"/>
                    <a:pt x="8642" y="796"/>
                    <a:pt x="9835" y="1633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5223125" y="1033725"/>
              <a:ext cx="49700" cy="436825"/>
            </a:xfrm>
            <a:custGeom>
              <a:avLst/>
              <a:gdLst/>
              <a:ahLst/>
              <a:cxnLst/>
              <a:rect l="l" t="t" r="r" b="b"/>
              <a:pathLst>
                <a:path w="1988" h="17473" fill="none" extrusionOk="0">
                  <a:moveTo>
                    <a:pt x="1925" y="1"/>
                  </a:moveTo>
                  <a:cubicBezTo>
                    <a:pt x="1444" y="2093"/>
                    <a:pt x="1925" y="4813"/>
                    <a:pt x="1904" y="6989"/>
                  </a:cubicBezTo>
                  <a:cubicBezTo>
                    <a:pt x="1841" y="9040"/>
                    <a:pt x="1988" y="10986"/>
                    <a:pt x="1674" y="13015"/>
                  </a:cubicBezTo>
                  <a:cubicBezTo>
                    <a:pt x="1402" y="14647"/>
                    <a:pt x="607" y="15966"/>
                    <a:pt x="230" y="17472"/>
                  </a:cubicBezTo>
                  <a:cubicBezTo>
                    <a:pt x="126" y="17409"/>
                    <a:pt x="84" y="17326"/>
                    <a:pt x="0" y="1722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4637250" y="1319875"/>
              <a:ext cx="205600" cy="349450"/>
            </a:xfrm>
            <a:custGeom>
              <a:avLst/>
              <a:gdLst/>
              <a:ahLst/>
              <a:cxnLst/>
              <a:rect l="l" t="t" r="r" b="b"/>
              <a:pathLst>
                <a:path w="8224" h="13978" fill="none" extrusionOk="0">
                  <a:moveTo>
                    <a:pt x="3767" y="0"/>
                  </a:moveTo>
                  <a:cubicBezTo>
                    <a:pt x="3704" y="858"/>
                    <a:pt x="3223" y="1611"/>
                    <a:pt x="2825" y="2364"/>
                  </a:cubicBezTo>
                  <a:cubicBezTo>
                    <a:pt x="2030" y="3871"/>
                    <a:pt x="1612" y="5273"/>
                    <a:pt x="1193" y="6905"/>
                  </a:cubicBezTo>
                  <a:cubicBezTo>
                    <a:pt x="900" y="7993"/>
                    <a:pt x="649" y="9478"/>
                    <a:pt x="1" y="10420"/>
                  </a:cubicBezTo>
                  <a:cubicBezTo>
                    <a:pt x="1382" y="11466"/>
                    <a:pt x="3495" y="12031"/>
                    <a:pt x="5043" y="12784"/>
                  </a:cubicBezTo>
                  <a:cubicBezTo>
                    <a:pt x="5922" y="13224"/>
                    <a:pt x="7282" y="13977"/>
                    <a:pt x="8224" y="1395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4852250" y="1456400"/>
              <a:ext cx="117725" cy="214475"/>
            </a:xfrm>
            <a:custGeom>
              <a:avLst/>
              <a:gdLst/>
              <a:ahLst/>
              <a:cxnLst/>
              <a:rect l="l" t="t" r="r" b="b"/>
              <a:pathLst>
                <a:path w="4709" h="8579" fill="none" extrusionOk="0">
                  <a:moveTo>
                    <a:pt x="4708" y="0"/>
                  </a:moveTo>
                  <a:cubicBezTo>
                    <a:pt x="3453" y="1883"/>
                    <a:pt x="2595" y="4101"/>
                    <a:pt x="1465" y="6068"/>
                  </a:cubicBezTo>
                  <a:cubicBezTo>
                    <a:pt x="1026" y="6821"/>
                    <a:pt x="649" y="8098"/>
                    <a:pt x="0" y="8579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4836550" y="1675575"/>
              <a:ext cx="291400" cy="47625"/>
            </a:xfrm>
            <a:custGeom>
              <a:avLst/>
              <a:gdLst/>
              <a:ahLst/>
              <a:cxnLst/>
              <a:rect l="l" t="t" r="r" b="b"/>
              <a:pathLst>
                <a:path w="11656" h="1905" fill="none" extrusionOk="0">
                  <a:moveTo>
                    <a:pt x="1" y="0"/>
                  </a:moveTo>
                  <a:cubicBezTo>
                    <a:pt x="2470" y="544"/>
                    <a:pt x="5022" y="272"/>
                    <a:pt x="7533" y="837"/>
                  </a:cubicBezTo>
                  <a:cubicBezTo>
                    <a:pt x="8705" y="1088"/>
                    <a:pt x="10651" y="1904"/>
                    <a:pt x="11655" y="159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5124250" y="1474700"/>
              <a:ext cx="94175" cy="235425"/>
            </a:xfrm>
            <a:custGeom>
              <a:avLst/>
              <a:gdLst/>
              <a:ahLst/>
              <a:cxnLst/>
              <a:rect l="l" t="t" r="r" b="b"/>
              <a:pathLst>
                <a:path w="3767" h="9417" fill="none" extrusionOk="0">
                  <a:moveTo>
                    <a:pt x="3704" y="0"/>
                  </a:moveTo>
                  <a:cubicBezTo>
                    <a:pt x="3767" y="775"/>
                    <a:pt x="3160" y="1674"/>
                    <a:pt x="2867" y="2428"/>
                  </a:cubicBezTo>
                  <a:cubicBezTo>
                    <a:pt x="2386" y="3704"/>
                    <a:pt x="2114" y="5043"/>
                    <a:pt x="1570" y="6298"/>
                  </a:cubicBezTo>
                  <a:cubicBezTo>
                    <a:pt x="1256" y="7010"/>
                    <a:pt x="545" y="9228"/>
                    <a:pt x="1" y="941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4699500" y="1409300"/>
              <a:ext cx="127150" cy="239100"/>
            </a:xfrm>
            <a:custGeom>
              <a:avLst/>
              <a:gdLst/>
              <a:ahLst/>
              <a:cxnLst/>
              <a:rect l="l" t="t" r="r" b="b"/>
              <a:pathLst>
                <a:path w="5086" h="9564" fill="none" extrusionOk="0">
                  <a:moveTo>
                    <a:pt x="1" y="8308"/>
                  </a:moveTo>
                  <a:cubicBezTo>
                    <a:pt x="335" y="7261"/>
                    <a:pt x="1842" y="1"/>
                    <a:pt x="4290" y="2303"/>
                  </a:cubicBezTo>
                  <a:cubicBezTo>
                    <a:pt x="5085" y="3056"/>
                    <a:pt x="5001" y="5860"/>
                    <a:pt x="4729" y="6801"/>
                  </a:cubicBezTo>
                  <a:cubicBezTo>
                    <a:pt x="4457" y="7680"/>
                    <a:pt x="3997" y="8559"/>
                    <a:pt x="3558" y="9396"/>
                  </a:cubicBezTo>
                  <a:cubicBezTo>
                    <a:pt x="3683" y="9563"/>
                    <a:pt x="3704" y="9396"/>
                    <a:pt x="3788" y="941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4768025" y="1048900"/>
              <a:ext cx="84250" cy="143875"/>
            </a:xfrm>
            <a:custGeom>
              <a:avLst/>
              <a:gdLst/>
              <a:ahLst/>
              <a:cxnLst/>
              <a:rect l="l" t="t" r="r" b="b"/>
              <a:pathLst>
                <a:path w="3370" h="5755" fill="none" extrusionOk="0">
                  <a:moveTo>
                    <a:pt x="1" y="1"/>
                  </a:moveTo>
                  <a:cubicBezTo>
                    <a:pt x="566" y="1235"/>
                    <a:pt x="1444" y="2386"/>
                    <a:pt x="2114" y="3579"/>
                  </a:cubicBezTo>
                  <a:cubicBezTo>
                    <a:pt x="2491" y="4227"/>
                    <a:pt x="2804" y="5357"/>
                    <a:pt x="3369" y="5755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4763325" y="1007050"/>
              <a:ext cx="147000" cy="107775"/>
            </a:xfrm>
            <a:custGeom>
              <a:avLst/>
              <a:gdLst/>
              <a:ahLst/>
              <a:cxnLst/>
              <a:rect l="l" t="t" r="r" b="b"/>
              <a:pathLst>
                <a:path w="5880" h="4311" fill="none" extrusionOk="0">
                  <a:moveTo>
                    <a:pt x="0" y="1549"/>
                  </a:moveTo>
                  <a:cubicBezTo>
                    <a:pt x="356" y="1235"/>
                    <a:pt x="2448" y="1"/>
                    <a:pt x="2909" y="63"/>
                  </a:cubicBezTo>
                  <a:cubicBezTo>
                    <a:pt x="3557" y="126"/>
                    <a:pt x="3662" y="649"/>
                    <a:pt x="3976" y="1214"/>
                  </a:cubicBezTo>
                  <a:cubicBezTo>
                    <a:pt x="4583" y="2260"/>
                    <a:pt x="4980" y="3516"/>
                    <a:pt x="5880" y="4290"/>
                  </a:cubicBezTo>
                  <a:cubicBezTo>
                    <a:pt x="5775" y="4311"/>
                    <a:pt x="5650" y="4290"/>
                    <a:pt x="5566" y="420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4637775" y="592250"/>
              <a:ext cx="276225" cy="444650"/>
            </a:xfrm>
            <a:custGeom>
              <a:avLst/>
              <a:gdLst/>
              <a:ahLst/>
              <a:cxnLst/>
              <a:rect l="l" t="t" r="r" b="b"/>
              <a:pathLst>
                <a:path w="11049" h="17786" fill="none" extrusionOk="0">
                  <a:moveTo>
                    <a:pt x="4729" y="16802"/>
                  </a:moveTo>
                  <a:cubicBezTo>
                    <a:pt x="3913" y="16446"/>
                    <a:pt x="3432" y="15421"/>
                    <a:pt x="2825" y="14793"/>
                  </a:cubicBezTo>
                  <a:cubicBezTo>
                    <a:pt x="1884" y="13789"/>
                    <a:pt x="628" y="12847"/>
                    <a:pt x="231" y="11466"/>
                  </a:cubicBezTo>
                  <a:cubicBezTo>
                    <a:pt x="1" y="10692"/>
                    <a:pt x="63" y="8746"/>
                    <a:pt x="1151" y="8537"/>
                  </a:cubicBezTo>
                  <a:cubicBezTo>
                    <a:pt x="1988" y="8391"/>
                    <a:pt x="3097" y="9646"/>
                    <a:pt x="3307" y="10274"/>
                  </a:cubicBezTo>
                  <a:cubicBezTo>
                    <a:pt x="2051" y="8977"/>
                    <a:pt x="1423" y="6759"/>
                    <a:pt x="1800" y="5001"/>
                  </a:cubicBezTo>
                  <a:cubicBezTo>
                    <a:pt x="2051" y="3976"/>
                    <a:pt x="2993" y="2574"/>
                    <a:pt x="3955" y="3850"/>
                  </a:cubicBezTo>
                  <a:cubicBezTo>
                    <a:pt x="3976" y="2448"/>
                    <a:pt x="4311" y="0"/>
                    <a:pt x="6340" y="691"/>
                  </a:cubicBezTo>
                  <a:cubicBezTo>
                    <a:pt x="7931" y="1235"/>
                    <a:pt x="8328" y="3662"/>
                    <a:pt x="8119" y="5127"/>
                  </a:cubicBezTo>
                  <a:cubicBezTo>
                    <a:pt x="8475" y="3871"/>
                    <a:pt x="10462" y="5712"/>
                    <a:pt x="10672" y="6361"/>
                  </a:cubicBezTo>
                  <a:cubicBezTo>
                    <a:pt x="11048" y="7512"/>
                    <a:pt x="10211" y="9269"/>
                    <a:pt x="9040" y="9688"/>
                  </a:cubicBezTo>
                  <a:cubicBezTo>
                    <a:pt x="10588" y="9918"/>
                    <a:pt x="10755" y="11592"/>
                    <a:pt x="9646" y="12513"/>
                  </a:cubicBezTo>
                  <a:cubicBezTo>
                    <a:pt x="9249" y="12847"/>
                    <a:pt x="8475" y="12847"/>
                    <a:pt x="8182" y="13182"/>
                  </a:cubicBezTo>
                  <a:cubicBezTo>
                    <a:pt x="7847" y="13580"/>
                    <a:pt x="8161" y="13789"/>
                    <a:pt x="7973" y="14270"/>
                  </a:cubicBezTo>
                  <a:cubicBezTo>
                    <a:pt x="7721" y="14919"/>
                    <a:pt x="5776" y="17785"/>
                    <a:pt x="5064" y="16718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4285225" y="690575"/>
              <a:ext cx="354675" cy="216600"/>
            </a:xfrm>
            <a:custGeom>
              <a:avLst/>
              <a:gdLst/>
              <a:ahLst/>
              <a:cxnLst/>
              <a:rect l="l" t="t" r="r" b="b"/>
              <a:pathLst>
                <a:path w="14187" h="8664" fill="none" extrusionOk="0">
                  <a:moveTo>
                    <a:pt x="10776" y="3223"/>
                  </a:moveTo>
                  <a:cubicBezTo>
                    <a:pt x="9730" y="1800"/>
                    <a:pt x="8307" y="126"/>
                    <a:pt x="6340" y="64"/>
                  </a:cubicBezTo>
                  <a:cubicBezTo>
                    <a:pt x="4875" y="1"/>
                    <a:pt x="3536" y="1570"/>
                    <a:pt x="5336" y="2386"/>
                  </a:cubicBezTo>
                  <a:cubicBezTo>
                    <a:pt x="4457" y="1884"/>
                    <a:pt x="3034" y="733"/>
                    <a:pt x="1967" y="1361"/>
                  </a:cubicBezTo>
                  <a:cubicBezTo>
                    <a:pt x="1151" y="1842"/>
                    <a:pt x="1088" y="2993"/>
                    <a:pt x="1758" y="3537"/>
                  </a:cubicBezTo>
                  <a:cubicBezTo>
                    <a:pt x="398" y="2826"/>
                    <a:pt x="0" y="4583"/>
                    <a:pt x="565" y="5462"/>
                  </a:cubicBezTo>
                  <a:cubicBezTo>
                    <a:pt x="1088" y="6278"/>
                    <a:pt x="3181" y="8182"/>
                    <a:pt x="3913" y="6613"/>
                  </a:cubicBezTo>
                  <a:cubicBezTo>
                    <a:pt x="4896" y="7743"/>
                    <a:pt x="8997" y="8663"/>
                    <a:pt x="8746" y="6173"/>
                  </a:cubicBezTo>
                  <a:cubicBezTo>
                    <a:pt x="9416" y="6676"/>
                    <a:pt x="11592" y="7324"/>
                    <a:pt x="11634" y="5964"/>
                  </a:cubicBezTo>
                  <a:cubicBezTo>
                    <a:pt x="14186" y="5985"/>
                    <a:pt x="11989" y="3872"/>
                    <a:pt x="11069" y="324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9" name="Google Shape;2249;p53"/>
          <p:cNvGrpSpPr/>
          <p:nvPr/>
        </p:nvGrpSpPr>
        <p:grpSpPr>
          <a:xfrm>
            <a:off x="324550" y="1522775"/>
            <a:ext cx="671650" cy="465050"/>
            <a:chOff x="2751525" y="1095450"/>
            <a:chExt cx="671650" cy="465050"/>
          </a:xfrm>
        </p:grpSpPr>
        <p:sp>
          <p:nvSpPr>
            <p:cNvPr id="2250" name="Google Shape;2250;p53"/>
            <p:cNvSpPr/>
            <p:nvPr/>
          </p:nvSpPr>
          <p:spPr>
            <a:xfrm>
              <a:off x="2751525" y="1095450"/>
              <a:ext cx="671650" cy="410650"/>
            </a:xfrm>
            <a:custGeom>
              <a:avLst/>
              <a:gdLst/>
              <a:ahLst/>
              <a:cxnLst/>
              <a:rect l="l" t="t" r="r" b="b"/>
              <a:pathLst>
                <a:path w="26866" h="16426" fill="none" extrusionOk="0">
                  <a:moveTo>
                    <a:pt x="2741" y="16091"/>
                  </a:moveTo>
                  <a:cubicBezTo>
                    <a:pt x="1193" y="14647"/>
                    <a:pt x="0" y="12869"/>
                    <a:pt x="2595" y="11069"/>
                  </a:cubicBezTo>
                  <a:cubicBezTo>
                    <a:pt x="3662" y="10337"/>
                    <a:pt x="5022" y="10253"/>
                    <a:pt x="6214" y="10567"/>
                  </a:cubicBezTo>
                  <a:cubicBezTo>
                    <a:pt x="5691" y="8684"/>
                    <a:pt x="5440" y="7722"/>
                    <a:pt x="6298" y="5964"/>
                  </a:cubicBezTo>
                  <a:cubicBezTo>
                    <a:pt x="7219" y="4081"/>
                    <a:pt x="8976" y="2491"/>
                    <a:pt x="10985" y="1758"/>
                  </a:cubicBezTo>
                  <a:cubicBezTo>
                    <a:pt x="15630" y="1"/>
                    <a:pt x="16990" y="2951"/>
                    <a:pt x="18936" y="6529"/>
                  </a:cubicBezTo>
                  <a:cubicBezTo>
                    <a:pt x="19605" y="3704"/>
                    <a:pt x="23581" y="2072"/>
                    <a:pt x="25234" y="5148"/>
                  </a:cubicBezTo>
                  <a:cubicBezTo>
                    <a:pt x="26866" y="8182"/>
                    <a:pt x="24209" y="11718"/>
                    <a:pt x="21028" y="12116"/>
                  </a:cubicBezTo>
                  <a:cubicBezTo>
                    <a:pt x="19585" y="12283"/>
                    <a:pt x="18706" y="12157"/>
                    <a:pt x="17199" y="12701"/>
                  </a:cubicBezTo>
                  <a:cubicBezTo>
                    <a:pt x="15588" y="13287"/>
                    <a:pt x="13914" y="13999"/>
                    <a:pt x="12261" y="14522"/>
                  </a:cubicBezTo>
                  <a:cubicBezTo>
                    <a:pt x="9981" y="15212"/>
                    <a:pt x="6235" y="16426"/>
                    <a:pt x="3892" y="16217"/>
                  </a:cubicBezTo>
                  <a:cubicBezTo>
                    <a:pt x="3494" y="16196"/>
                    <a:pt x="3055" y="16217"/>
                    <a:pt x="2616" y="16196"/>
                  </a:cubicBezTo>
                  <a:cubicBezTo>
                    <a:pt x="2406" y="15777"/>
                    <a:pt x="2155" y="15380"/>
                    <a:pt x="2092" y="1494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2889600" y="1425525"/>
              <a:ext cx="174225" cy="134975"/>
            </a:xfrm>
            <a:custGeom>
              <a:avLst/>
              <a:gdLst/>
              <a:ahLst/>
              <a:cxnLst/>
              <a:rect l="l" t="t" r="r" b="b"/>
              <a:pathLst>
                <a:path w="6969" h="5399" fill="none" extrusionOk="0">
                  <a:moveTo>
                    <a:pt x="1256" y="4813"/>
                  </a:moveTo>
                  <a:cubicBezTo>
                    <a:pt x="775" y="3558"/>
                    <a:pt x="1" y="2198"/>
                    <a:pt x="1905" y="733"/>
                  </a:cubicBezTo>
                  <a:cubicBezTo>
                    <a:pt x="2867" y="1"/>
                    <a:pt x="4730" y="419"/>
                    <a:pt x="5295" y="1277"/>
                  </a:cubicBezTo>
                  <a:cubicBezTo>
                    <a:pt x="6968" y="3830"/>
                    <a:pt x="2826" y="5399"/>
                    <a:pt x="1152" y="4834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125525" y="1316200"/>
              <a:ext cx="204550" cy="179975"/>
            </a:xfrm>
            <a:custGeom>
              <a:avLst/>
              <a:gdLst/>
              <a:ahLst/>
              <a:cxnLst/>
              <a:rect l="l" t="t" r="r" b="b"/>
              <a:pathLst>
                <a:path w="8182" h="7199" fill="none" extrusionOk="0">
                  <a:moveTo>
                    <a:pt x="1507" y="5231"/>
                  </a:moveTo>
                  <a:cubicBezTo>
                    <a:pt x="628" y="4227"/>
                    <a:pt x="461" y="4123"/>
                    <a:pt x="0" y="2867"/>
                  </a:cubicBezTo>
                  <a:cubicBezTo>
                    <a:pt x="942" y="921"/>
                    <a:pt x="1674" y="503"/>
                    <a:pt x="2951" y="314"/>
                  </a:cubicBezTo>
                  <a:cubicBezTo>
                    <a:pt x="5231" y="1"/>
                    <a:pt x="5378" y="1005"/>
                    <a:pt x="6110" y="1988"/>
                  </a:cubicBezTo>
                  <a:cubicBezTo>
                    <a:pt x="8182" y="4687"/>
                    <a:pt x="2825" y="7198"/>
                    <a:pt x="1444" y="500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2907400" y="1182300"/>
              <a:ext cx="274125" cy="190950"/>
            </a:xfrm>
            <a:custGeom>
              <a:avLst/>
              <a:gdLst/>
              <a:ahLst/>
              <a:cxnLst/>
              <a:rect l="l" t="t" r="r" b="b"/>
              <a:pathLst>
                <a:path w="10965" h="7638" fill="none" extrusionOk="0">
                  <a:moveTo>
                    <a:pt x="1821" y="7240"/>
                  </a:moveTo>
                  <a:cubicBezTo>
                    <a:pt x="3160" y="6089"/>
                    <a:pt x="5252" y="5566"/>
                    <a:pt x="6821" y="4917"/>
                  </a:cubicBezTo>
                  <a:cubicBezTo>
                    <a:pt x="7365" y="4687"/>
                    <a:pt x="9249" y="4122"/>
                    <a:pt x="9562" y="3662"/>
                  </a:cubicBezTo>
                  <a:cubicBezTo>
                    <a:pt x="10964" y="1611"/>
                    <a:pt x="7282" y="0"/>
                    <a:pt x="5608" y="84"/>
                  </a:cubicBezTo>
                  <a:cubicBezTo>
                    <a:pt x="3411" y="188"/>
                    <a:pt x="1737" y="2009"/>
                    <a:pt x="963" y="3892"/>
                  </a:cubicBezTo>
                  <a:cubicBezTo>
                    <a:pt x="691" y="4541"/>
                    <a:pt x="0" y="6486"/>
                    <a:pt x="900" y="7093"/>
                  </a:cubicBezTo>
                  <a:cubicBezTo>
                    <a:pt x="1716" y="7637"/>
                    <a:pt x="3097" y="6403"/>
                    <a:pt x="4018" y="6696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10FDBFC-4BE3-4ABC-A2B2-1723B90A4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740" y="1272379"/>
            <a:ext cx="6392863" cy="341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39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9" name="Google Shape;839;p41"/>
          <p:cNvGrpSpPr/>
          <p:nvPr/>
        </p:nvGrpSpPr>
        <p:grpSpPr>
          <a:xfrm rot="-512821">
            <a:off x="3335360" y="770855"/>
            <a:ext cx="1298629" cy="1289079"/>
            <a:chOff x="5030925" y="3821825"/>
            <a:chExt cx="1128675" cy="1120375"/>
          </a:xfrm>
        </p:grpSpPr>
        <p:sp>
          <p:nvSpPr>
            <p:cNvPr id="840" name="Google Shape;840;p41"/>
            <p:cNvSpPr/>
            <p:nvPr/>
          </p:nvSpPr>
          <p:spPr>
            <a:xfrm>
              <a:off x="5030925" y="4281850"/>
              <a:ext cx="700875" cy="660350"/>
            </a:xfrm>
            <a:custGeom>
              <a:avLst/>
              <a:gdLst/>
              <a:ahLst/>
              <a:cxnLst/>
              <a:rect l="l" t="t" r="r" b="b"/>
              <a:pathLst>
                <a:path w="28035" h="26414" extrusionOk="0">
                  <a:moveTo>
                    <a:pt x="24999" y="0"/>
                  </a:moveTo>
                  <a:cubicBezTo>
                    <a:pt x="24999" y="0"/>
                    <a:pt x="1182" y="23350"/>
                    <a:pt x="414" y="24584"/>
                  </a:cubicBezTo>
                  <a:cubicBezTo>
                    <a:pt x="1" y="25264"/>
                    <a:pt x="581" y="26414"/>
                    <a:pt x="1646" y="26414"/>
                  </a:cubicBezTo>
                  <a:cubicBezTo>
                    <a:pt x="1783" y="26414"/>
                    <a:pt x="1929" y="26394"/>
                    <a:pt x="2082" y="26352"/>
                  </a:cubicBezTo>
                  <a:cubicBezTo>
                    <a:pt x="2849" y="26085"/>
                    <a:pt x="28034" y="3269"/>
                    <a:pt x="28034" y="3269"/>
                  </a:cubicBezTo>
                  <a:cubicBezTo>
                    <a:pt x="26133" y="2502"/>
                    <a:pt x="24999" y="0"/>
                    <a:pt x="24999" y="0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5655875" y="4131725"/>
              <a:ext cx="238525" cy="232700"/>
            </a:xfrm>
            <a:custGeom>
              <a:avLst/>
              <a:gdLst/>
              <a:ahLst/>
              <a:cxnLst/>
              <a:rect l="l" t="t" r="r" b="b"/>
              <a:pathLst>
                <a:path w="9541" h="9308" extrusionOk="0">
                  <a:moveTo>
                    <a:pt x="4837" y="1"/>
                  </a:moveTo>
                  <a:lnTo>
                    <a:pt x="1" y="6005"/>
                  </a:lnTo>
                  <a:cubicBezTo>
                    <a:pt x="1" y="6005"/>
                    <a:pt x="1135" y="8507"/>
                    <a:pt x="3036" y="9307"/>
                  </a:cubicBezTo>
                  <a:lnTo>
                    <a:pt x="9541" y="4504"/>
                  </a:lnTo>
                  <a:cubicBezTo>
                    <a:pt x="8874" y="4371"/>
                    <a:pt x="8307" y="4137"/>
                    <a:pt x="7839" y="3837"/>
                  </a:cubicBezTo>
                  <a:cubicBezTo>
                    <a:pt x="6472" y="2970"/>
                    <a:pt x="5171" y="1669"/>
                    <a:pt x="4837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5770950" y="3920750"/>
              <a:ext cx="371975" cy="326075"/>
            </a:xfrm>
            <a:custGeom>
              <a:avLst/>
              <a:gdLst/>
              <a:ahLst/>
              <a:cxnLst/>
              <a:rect l="l" t="t" r="r" b="b"/>
              <a:pathLst>
                <a:path w="14879" h="13043" extrusionOk="0">
                  <a:moveTo>
                    <a:pt x="8207" y="0"/>
                  </a:moveTo>
                  <a:lnTo>
                    <a:pt x="8207" y="0"/>
                  </a:lnTo>
                  <a:cubicBezTo>
                    <a:pt x="5838" y="801"/>
                    <a:pt x="2903" y="1969"/>
                    <a:pt x="1335" y="4237"/>
                  </a:cubicBezTo>
                  <a:cubicBezTo>
                    <a:pt x="234" y="5805"/>
                    <a:pt x="1" y="7239"/>
                    <a:pt x="234" y="8473"/>
                  </a:cubicBezTo>
                  <a:cubicBezTo>
                    <a:pt x="568" y="10108"/>
                    <a:pt x="1869" y="11442"/>
                    <a:pt x="3236" y="12309"/>
                  </a:cubicBezTo>
                  <a:cubicBezTo>
                    <a:pt x="3704" y="12609"/>
                    <a:pt x="4271" y="12810"/>
                    <a:pt x="4904" y="12943"/>
                  </a:cubicBezTo>
                  <a:cubicBezTo>
                    <a:pt x="5253" y="13008"/>
                    <a:pt x="5622" y="13042"/>
                    <a:pt x="6006" y="13042"/>
                  </a:cubicBezTo>
                  <a:cubicBezTo>
                    <a:pt x="8596" y="13042"/>
                    <a:pt x="11848" y="11467"/>
                    <a:pt x="13911" y="6905"/>
                  </a:cubicBezTo>
                  <a:cubicBezTo>
                    <a:pt x="14411" y="5838"/>
                    <a:pt x="14711" y="4771"/>
                    <a:pt x="14878" y="3736"/>
                  </a:cubicBezTo>
                  <a:cubicBezTo>
                    <a:pt x="14816" y="3715"/>
                    <a:pt x="14759" y="3705"/>
                    <a:pt x="14704" y="3705"/>
                  </a:cubicBezTo>
                  <a:cubicBezTo>
                    <a:pt x="14292" y="3705"/>
                    <a:pt x="14066" y="4261"/>
                    <a:pt x="13412" y="4261"/>
                  </a:cubicBezTo>
                  <a:cubicBezTo>
                    <a:pt x="13228" y="4261"/>
                    <a:pt x="13009" y="4216"/>
                    <a:pt x="12743" y="4103"/>
                  </a:cubicBezTo>
                  <a:cubicBezTo>
                    <a:pt x="11409" y="3503"/>
                    <a:pt x="11676" y="2302"/>
                    <a:pt x="11009" y="1802"/>
                  </a:cubicBezTo>
                  <a:cubicBezTo>
                    <a:pt x="10837" y="1664"/>
                    <a:pt x="10661" y="1620"/>
                    <a:pt x="10476" y="1620"/>
                  </a:cubicBezTo>
                  <a:cubicBezTo>
                    <a:pt x="10138" y="1620"/>
                    <a:pt x="9774" y="1770"/>
                    <a:pt x="9362" y="1770"/>
                  </a:cubicBezTo>
                  <a:cubicBezTo>
                    <a:pt x="9127" y="1770"/>
                    <a:pt x="8877" y="1721"/>
                    <a:pt x="8607" y="1568"/>
                  </a:cubicBezTo>
                  <a:cubicBezTo>
                    <a:pt x="7706" y="968"/>
                    <a:pt x="8173" y="101"/>
                    <a:pt x="8207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5964425" y="3821825"/>
              <a:ext cx="195175" cy="205450"/>
            </a:xfrm>
            <a:custGeom>
              <a:avLst/>
              <a:gdLst/>
              <a:ahLst/>
              <a:cxnLst/>
              <a:rect l="l" t="t" r="r" b="b"/>
              <a:pathLst>
                <a:path w="7807" h="8218" extrusionOk="0">
                  <a:moveTo>
                    <a:pt x="6027" y="1"/>
                  </a:moveTo>
                  <a:cubicBezTo>
                    <a:pt x="5300" y="1"/>
                    <a:pt x="4980" y="1649"/>
                    <a:pt x="4070" y="2590"/>
                  </a:cubicBezTo>
                  <a:cubicBezTo>
                    <a:pt x="3670" y="2990"/>
                    <a:pt x="2269" y="3324"/>
                    <a:pt x="534" y="3924"/>
                  </a:cubicBezTo>
                  <a:cubicBezTo>
                    <a:pt x="501" y="3991"/>
                    <a:pt x="1" y="4925"/>
                    <a:pt x="968" y="5459"/>
                  </a:cubicBezTo>
                  <a:cubicBezTo>
                    <a:pt x="1243" y="5623"/>
                    <a:pt x="1497" y="5675"/>
                    <a:pt x="1735" y="5675"/>
                  </a:cubicBezTo>
                  <a:cubicBezTo>
                    <a:pt x="2136" y="5675"/>
                    <a:pt x="2489" y="5529"/>
                    <a:pt x="2812" y="5529"/>
                  </a:cubicBezTo>
                  <a:cubicBezTo>
                    <a:pt x="2996" y="5529"/>
                    <a:pt x="3170" y="5576"/>
                    <a:pt x="3336" y="5725"/>
                  </a:cubicBezTo>
                  <a:cubicBezTo>
                    <a:pt x="3970" y="6259"/>
                    <a:pt x="3703" y="7460"/>
                    <a:pt x="5038" y="8060"/>
                  </a:cubicBezTo>
                  <a:cubicBezTo>
                    <a:pt x="5304" y="8173"/>
                    <a:pt x="5521" y="8218"/>
                    <a:pt x="5703" y="8218"/>
                  </a:cubicBezTo>
                  <a:cubicBezTo>
                    <a:pt x="6351" y="8218"/>
                    <a:pt x="6563" y="7662"/>
                    <a:pt x="6991" y="7662"/>
                  </a:cubicBezTo>
                  <a:cubicBezTo>
                    <a:pt x="7047" y="7662"/>
                    <a:pt x="7107" y="7672"/>
                    <a:pt x="7173" y="7693"/>
                  </a:cubicBezTo>
                  <a:cubicBezTo>
                    <a:pt x="7806" y="3724"/>
                    <a:pt x="6672" y="121"/>
                    <a:pt x="6172" y="21"/>
                  </a:cubicBezTo>
                  <a:cubicBezTo>
                    <a:pt x="6122" y="7"/>
                    <a:pt x="6074" y="1"/>
                    <a:pt x="6027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4" name="Google Shape;844;p41"/>
          <p:cNvSpPr txBox="1">
            <a:spLocks noGrp="1"/>
          </p:cNvSpPr>
          <p:nvPr>
            <p:ph type="title"/>
          </p:nvPr>
        </p:nvSpPr>
        <p:spPr>
          <a:xfrm>
            <a:off x="4299650" y="1089150"/>
            <a:ext cx="4450038" cy="133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want to check the accuracy of the model</a:t>
            </a:r>
            <a:r>
              <a:rPr lang="en" dirty="0"/>
              <a:t>!</a:t>
            </a:r>
            <a:endParaRPr dirty="0"/>
          </a:p>
        </p:txBody>
      </p:sp>
      <p:sp>
        <p:nvSpPr>
          <p:cNvPr id="845" name="Google Shape;845;p41"/>
          <p:cNvSpPr txBox="1">
            <a:spLocks noGrp="1"/>
          </p:cNvSpPr>
          <p:nvPr>
            <p:ph type="body" idx="1"/>
          </p:nvPr>
        </p:nvSpPr>
        <p:spPr>
          <a:xfrm>
            <a:off x="4299650" y="2415550"/>
            <a:ext cx="38196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100"/>
              <a:buFont typeface="Arial"/>
              <a:buNone/>
            </a:pP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So</a:t>
            </a:r>
            <a:r>
              <a:rPr lang="en-US" sz="1600" dirty="0"/>
              <a:t>, we added new data with Label to verify the accuracy of the model</a:t>
            </a:r>
            <a:br>
              <a:rPr lang="en" sz="1600" b="1" dirty="0"/>
            </a:br>
            <a:endParaRPr sz="16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estrial"/>
              <a:buChar char="●"/>
            </a:pPr>
            <a:r>
              <a:rPr lang="en-US" sz="1600" dirty="0"/>
              <a:t>34 appropriate for kids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Questrial"/>
              <a:buChar char="●"/>
            </a:pPr>
            <a:r>
              <a:rPr lang="en-US" sz="1600" dirty="0"/>
              <a:t>34 inappropriate for kids</a:t>
            </a:r>
          </a:p>
        </p:txBody>
      </p:sp>
      <p:pic>
        <p:nvPicPr>
          <p:cNvPr id="846" name="Google Shape;846;p41"/>
          <p:cNvPicPr preferRelativeResize="0"/>
          <p:nvPr/>
        </p:nvPicPr>
        <p:blipFill rotWithShape="1">
          <a:blip r:embed="rId3">
            <a:alphaModFix/>
          </a:blip>
          <a:srcRect l="5845" r="5845"/>
          <a:stretch/>
        </p:blipFill>
        <p:spPr>
          <a:xfrm flipH="1">
            <a:off x="651612" y="794775"/>
            <a:ext cx="3018050" cy="34177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7" name="Google Shape;847;p41"/>
          <p:cNvGrpSpPr/>
          <p:nvPr/>
        </p:nvGrpSpPr>
        <p:grpSpPr>
          <a:xfrm>
            <a:off x="511425" y="707300"/>
            <a:ext cx="3298425" cy="3682225"/>
            <a:chOff x="511425" y="859700"/>
            <a:chExt cx="3298425" cy="3682225"/>
          </a:xfrm>
        </p:grpSpPr>
        <p:sp>
          <p:nvSpPr>
            <p:cNvPr id="848" name="Google Shape;848;p41"/>
            <p:cNvSpPr/>
            <p:nvPr/>
          </p:nvSpPr>
          <p:spPr>
            <a:xfrm>
              <a:off x="511425" y="859700"/>
              <a:ext cx="3249712" cy="206050"/>
            </a:xfrm>
            <a:custGeom>
              <a:avLst/>
              <a:gdLst/>
              <a:ahLst/>
              <a:cxnLst/>
              <a:rect l="l" t="t" r="r" b="b"/>
              <a:pathLst>
                <a:path w="139353" h="8242" extrusionOk="0">
                  <a:moveTo>
                    <a:pt x="55733" y="1"/>
                  </a:moveTo>
                  <a:cubicBezTo>
                    <a:pt x="53503" y="1"/>
                    <a:pt x="51073" y="14"/>
                    <a:pt x="48534" y="50"/>
                  </a:cubicBezTo>
                  <a:cubicBezTo>
                    <a:pt x="40800" y="116"/>
                    <a:pt x="33893" y="303"/>
                    <a:pt x="31086" y="303"/>
                  </a:cubicBezTo>
                  <a:cubicBezTo>
                    <a:pt x="30279" y="303"/>
                    <a:pt x="29811" y="288"/>
                    <a:pt x="29760" y="249"/>
                  </a:cubicBezTo>
                  <a:cubicBezTo>
                    <a:pt x="29736" y="226"/>
                    <a:pt x="29699" y="216"/>
                    <a:pt x="29652" y="216"/>
                  </a:cubicBezTo>
                  <a:cubicBezTo>
                    <a:pt x="29402" y="216"/>
                    <a:pt x="28870" y="502"/>
                    <a:pt x="28571" y="502"/>
                  </a:cubicBezTo>
                  <a:cubicBezTo>
                    <a:pt x="28523" y="502"/>
                    <a:pt x="28481" y="495"/>
                    <a:pt x="28447" y="478"/>
                  </a:cubicBezTo>
                  <a:cubicBezTo>
                    <a:pt x="13968" y="1240"/>
                    <a:pt x="6551" y="1794"/>
                    <a:pt x="4907" y="1794"/>
                  </a:cubicBezTo>
                  <a:cubicBezTo>
                    <a:pt x="4827" y="1794"/>
                    <a:pt x="4761" y="1793"/>
                    <a:pt x="4709" y="1790"/>
                  </a:cubicBezTo>
                  <a:cubicBezTo>
                    <a:pt x="4548" y="1786"/>
                    <a:pt x="4401" y="1784"/>
                    <a:pt x="4266" y="1784"/>
                  </a:cubicBezTo>
                  <a:cubicBezTo>
                    <a:pt x="3490" y="1784"/>
                    <a:pt x="3109" y="1861"/>
                    <a:pt x="2768" y="2104"/>
                  </a:cubicBezTo>
                  <a:cubicBezTo>
                    <a:pt x="1656" y="2931"/>
                    <a:pt x="1" y="8039"/>
                    <a:pt x="1228" y="8238"/>
                  </a:cubicBezTo>
                  <a:cubicBezTo>
                    <a:pt x="1253" y="8240"/>
                    <a:pt x="1289" y="8241"/>
                    <a:pt x="1333" y="8241"/>
                  </a:cubicBezTo>
                  <a:cubicBezTo>
                    <a:pt x="2996" y="8241"/>
                    <a:pt x="17482" y="6949"/>
                    <a:pt x="23837" y="6949"/>
                  </a:cubicBezTo>
                  <a:cubicBezTo>
                    <a:pt x="25010" y="6949"/>
                    <a:pt x="25906" y="6993"/>
                    <a:pt x="26393" y="7097"/>
                  </a:cubicBezTo>
                  <a:cubicBezTo>
                    <a:pt x="30021" y="6844"/>
                    <a:pt x="39419" y="6170"/>
                    <a:pt x="46125" y="6170"/>
                  </a:cubicBezTo>
                  <a:cubicBezTo>
                    <a:pt x="48490" y="6170"/>
                    <a:pt x="50520" y="6254"/>
                    <a:pt x="51844" y="6469"/>
                  </a:cubicBezTo>
                  <a:cubicBezTo>
                    <a:pt x="52567" y="6265"/>
                    <a:pt x="54440" y="6187"/>
                    <a:pt x="56874" y="6187"/>
                  </a:cubicBezTo>
                  <a:cubicBezTo>
                    <a:pt x="64404" y="6187"/>
                    <a:pt x="77312" y="6928"/>
                    <a:pt x="78244" y="6928"/>
                  </a:cubicBezTo>
                  <a:cubicBezTo>
                    <a:pt x="78269" y="6928"/>
                    <a:pt x="78286" y="6927"/>
                    <a:pt x="78293" y="6926"/>
                  </a:cubicBezTo>
                  <a:cubicBezTo>
                    <a:pt x="78514" y="6890"/>
                    <a:pt x="78887" y="6874"/>
                    <a:pt x="79344" y="6874"/>
                  </a:cubicBezTo>
                  <a:cubicBezTo>
                    <a:pt x="81068" y="6874"/>
                    <a:pt x="83994" y="7100"/>
                    <a:pt x="84513" y="7325"/>
                  </a:cubicBezTo>
                  <a:cubicBezTo>
                    <a:pt x="85064" y="7569"/>
                    <a:pt x="85773" y="7632"/>
                    <a:pt x="86478" y="7632"/>
                  </a:cubicBezTo>
                  <a:cubicBezTo>
                    <a:pt x="87224" y="7632"/>
                    <a:pt x="87966" y="7562"/>
                    <a:pt x="88514" y="7562"/>
                  </a:cubicBezTo>
                  <a:cubicBezTo>
                    <a:pt x="88843" y="7562"/>
                    <a:pt x="89102" y="7587"/>
                    <a:pt x="89249" y="7668"/>
                  </a:cubicBezTo>
                  <a:cubicBezTo>
                    <a:pt x="92689" y="7609"/>
                    <a:pt x="94471" y="7592"/>
                    <a:pt x="95538" y="7592"/>
                  </a:cubicBezTo>
                  <a:cubicBezTo>
                    <a:pt x="96975" y="7592"/>
                    <a:pt x="97113" y="7623"/>
                    <a:pt x="98257" y="7623"/>
                  </a:cubicBezTo>
                  <a:cubicBezTo>
                    <a:pt x="99969" y="7623"/>
                    <a:pt x="103932" y="7554"/>
                    <a:pt x="117867" y="7211"/>
                  </a:cubicBezTo>
                  <a:cubicBezTo>
                    <a:pt x="120007" y="7183"/>
                    <a:pt x="120235" y="7183"/>
                    <a:pt x="122004" y="7126"/>
                  </a:cubicBezTo>
                  <a:cubicBezTo>
                    <a:pt x="123053" y="6999"/>
                    <a:pt x="124139" y="6949"/>
                    <a:pt x="125211" y="6949"/>
                  </a:cubicBezTo>
                  <a:cubicBezTo>
                    <a:pt x="127990" y="6949"/>
                    <a:pt x="130673" y="7283"/>
                    <a:pt x="132362" y="7468"/>
                  </a:cubicBezTo>
                  <a:cubicBezTo>
                    <a:pt x="133038" y="7543"/>
                    <a:pt x="133810" y="7618"/>
                    <a:pt x="134472" y="7618"/>
                  </a:cubicBezTo>
                  <a:cubicBezTo>
                    <a:pt x="135067" y="7618"/>
                    <a:pt x="135573" y="7558"/>
                    <a:pt x="135843" y="7382"/>
                  </a:cubicBezTo>
                  <a:cubicBezTo>
                    <a:pt x="137069" y="6641"/>
                    <a:pt x="139352" y="2960"/>
                    <a:pt x="138981" y="1961"/>
                  </a:cubicBezTo>
                  <a:cubicBezTo>
                    <a:pt x="138896" y="1704"/>
                    <a:pt x="135472" y="1362"/>
                    <a:pt x="135215" y="1334"/>
                  </a:cubicBezTo>
                  <a:cubicBezTo>
                    <a:pt x="133931" y="1191"/>
                    <a:pt x="134416" y="1248"/>
                    <a:pt x="133075" y="1134"/>
                  </a:cubicBezTo>
                  <a:cubicBezTo>
                    <a:pt x="131638" y="1034"/>
                    <a:pt x="129897" y="992"/>
                    <a:pt x="128627" y="992"/>
                  </a:cubicBezTo>
                  <a:cubicBezTo>
                    <a:pt x="127728" y="992"/>
                    <a:pt x="127066" y="1013"/>
                    <a:pt x="126912" y="1048"/>
                  </a:cubicBezTo>
                  <a:cubicBezTo>
                    <a:pt x="126828" y="1064"/>
                    <a:pt x="126744" y="1071"/>
                    <a:pt x="126664" y="1071"/>
                  </a:cubicBezTo>
                  <a:cubicBezTo>
                    <a:pt x="126446" y="1071"/>
                    <a:pt x="126261" y="1018"/>
                    <a:pt x="126199" y="934"/>
                  </a:cubicBezTo>
                  <a:cubicBezTo>
                    <a:pt x="126199" y="906"/>
                    <a:pt x="124572" y="820"/>
                    <a:pt x="124515" y="820"/>
                  </a:cubicBezTo>
                  <a:cubicBezTo>
                    <a:pt x="122938" y="768"/>
                    <a:pt x="122052" y="752"/>
                    <a:pt x="121218" y="752"/>
                  </a:cubicBezTo>
                  <a:cubicBezTo>
                    <a:pt x="120211" y="752"/>
                    <a:pt x="119278" y="776"/>
                    <a:pt x="117297" y="791"/>
                  </a:cubicBezTo>
                  <a:lnTo>
                    <a:pt x="115642" y="791"/>
                  </a:lnTo>
                  <a:cubicBezTo>
                    <a:pt x="115642" y="727"/>
                    <a:pt x="115552" y="690"/>
                    <a:pt x="115397" y="690"/>
                  </a:cubicBezTo>
                  <a:cubicBezTo>
                    <a:pt x="115276" y="690"/>
                    <a:pt x="115116" y="713"/>
                    <a:pt x="114928" y="763"/>
                  </a:cubicBezTo>
                  <a:cubicBezTo>
                    <a:pt x="114072" y="963"/>
                    <a:pt x="110021" y="1248"/>
                    <a:pt x="105827" y="1419"/>
                  </a:cubicBezTo>
                  <a:cubicBezTo>
                    <a:pt x="103914" y="1511"/>
                    <a:pt x="101983" y="1548"/>
                    <a:pt x="100324" y="1548"/>
                  </a:cubicBezTo>
                  <a:cubicBezTo>
                    <a:pt x="98370" y="1548"/>
                    <a:pt x="96794" y="1496"/>
                    <a:pt x="96069" y="1419"/>
                  </a:cubicBezTo>
                  <a:cubicBezTo>
                    <a:pt x="94354" y="1235"/>
                    <a:pt x="93497" y="1170"/>
                    <a:pt x="92359" y="1170"/>
                  </a:cubicBezTo>
                  <a:cubicBezTo>
                    <a:pt x="91736" y="1170"/>
                    <a:pt x="91028" y="1189"/>
                    <a:pt x="90048" y="1219"/>
                  </a:cubicBezTo>
                  <a:cubicBezTo>
                    <a:pt x="89919" y="1222"/>
                    <a:pt x="89780" y="1223"/>
                    <a:pt x="89634" y="1223"/>
                  </a:cubicBezTo>
                  <a:cubicBezTo>
                    <a:pt x="87785" y="1223"/>
                    <a:pt x="84653" y="1060"/>
                    <a:pt x="81375" y="849"/>
                  </a:cubicBezTo>
                  <a:cubicBezTo>
                    <a:pt x="79577" y="763"/>
                    <a:pt x="77808" y="649"/>
                    <a:pt x="76125" y="563"/>
                  </a:cubicBezTo>
                  <a:cubicBezTo>
                    <a:pt x="74441" y="506"/>
                    <a:pt x="72958" y="478"/>
                    <a:pt x="71788" y="478"/>
                  </a:cubicBezTo>
                  <a:cubicBezTo>
                    <a:pt x="69562" y="478"/>
                    <a:pt x="71074" y="221"/>
                    <a:pt x="69220" y="192"/>
                  </a:cubicBezTo>
                  <a:cubicBezTo>
                    <a:pt x="68820" y="192"/>
                    <a:pt x="67936" y="135"/>
                    <a:pt x="66652" y="107"/>
                  </a:cubicBezTo>
                  <a:cubicBezTo>
                    <a:pt x="64664" y="67"/>
                    <a:pt x="60693" y="1"/>
                    <a:pt x="55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596325" y="4295175"/>
              <a:ext cx="3195325" cy="228750"/>
            </a:xfrm>
            <a:custGeom>
              <a:avLst/>
              <a:gdLst/>
              <a:ahLst/>
              <a:cxnLst/>
              <a:rect l="l" t="t" r="r" b="b"/>
              <a:pathLst>
                <a:path w="119351" h="9150" extrusionOk="0">
                  <a:moveTo>
                    <a:pt x="113952" y="0"/>
                  </a:moveTo>
                  <a:cubicBezTo>
                    <a:pt x="111096" y="0"/>
                    <a:pt x="108469" y="479"/>
                    <a:pt x="108223" y="561"/>
                  </a:cubicBezTo>
                  <a:cubicBezTo>
                    <a:pt x="108120" y="607"/>
                    <a:pt x="108013" y="625"/>
                    <a:pt x="107916" y="625"/>
                  </a:cubicBezTo>
                  <a:cubicBezTo>
                    <a:pt x="107770" y="625"/>
                    <a:pt x="107647" y="584"/>
                    <a:pt x="107595" y="533"/>
                  </a:cubicBezTo>
                  <a:lnTo>
                    <a:pt x="107225" y="533"/>
                  </a:lnTo>
                  <a:cubicBezTo>
                    <a:pt x="102574" y="818"/>
                    <a:pt x="106711" y="618"/>
                    <a:pt x="98979" y="1046"/>
                  </a:cubicBezTo>
                  <a:cubicBezTo>
                    <a:pt x="98979" y="1003"/>
                    <a:pt x="98915" y="982"/>
                    <a:pt x="98808" y="982"/>
                  </a:cubicBezTo>
                  <a:cubicBezTo>
                    <a:pt x="98701" y="982"/>
                    <a:pt x="98551" y="1003"/>
                    <a:pt x="98380" y="1046"/>
                  </a:cubicBezTo>
                  <a:cubicBezTo>
                    <a:pt x="97467" y="1389"/>
                    <a:pt x="90847" y="2245"/>
                    <a:pt x="85882" y="2330"/>
                  </a:cubicBezTo>
                  <a:cubicBezTo>
                    <a:pt x="84427" y="2330"/>
                    <a:pt x="83257" y="2330"/>
                    <a:pt x="82687" y="2302"/>
                  </a:cubicBezTo>
                  <a:cubicBezTo>
                    <a:pt x="81509" y="2227"/>
                    <a:pt x="80806" y="2184"/>
                    <a:pt x="80074" y="2184"/>
                  </a:cubicBezTo>
                  <a:cubicBezTo>
                    <a:pt x="79405" y="2184"/>
                    <a:pt x="78711" y="2220"/>
                    <a:pt x="77608" y="2302"/>
                  </a:cubicBezTo>
                  <a:cubicBezTo>
                    <a:pt x="77106" y="2341"/>
                    <a:pt x="76440" y="2357"/>
                    <a:pt x="75661" y="2357"/>
                  </a:cubicBezTo>
                  <a:cubicBezTo>
                    <a:pt x="74185" y="2357"/>
                    <a:pt x="72304" y="2301"/>
                    <a:pt x="70361" y="2245"/>
                  </a:cubicBezTo>
                  <a:cubicBezTo>
                    <a:pt x="62682" y="1974"/>
                    <a:pt x="57925" y="1877"/>
                    <a:pt x="54645" y="1877"/>
                  </a:cubicBezTo>
                  <a:cubicBezTo>
                    <a:pt x="46433" y="1877"/>
                    <a:pt x="47479" y="2483"/>
                    <a:pt x="35116" y="2483"/>
                  </a:cubicBezTo>
                  <a:cubicBezTo>
                    <a:pt x="34197" y="2483"/>
                    <a:pt x="33204" y="2480"/>
                    <a:pt x="32128" y="2473"/>
                  </a:cubicBezTo>
                  <a:cubicBezTo>
                    <a:pt x="29189" y="2444"/>
                    <a:pt x="27192" y="2444"/>
                    <a:pt x="27078" y="2330"/>
                  </a:cubicBezTo>
                  <a:cubicBezTo>
                    <a:pt x="27058" y="2306"/>
                    <a:pt x="27026" y="2296"/>
                    <a:pt x="26986" y="2296"/>
                  </a:cubicBezTo>
                  <a:cubicBezTo>
                    <a:pt x="26772" y="2296"/>
                    <a:pt x="26311" y="2583"/>
                    <a:pt x="26046" y="2583"/>
                  </a:cubicBezTo>
                  <a:cubicBezTo>
                    <a:pt x="26004" y="2583"/>
                    <a:pt x="25967" y="2575"/>
                    <a:pt x="25936" y="2558"/>
                  </a:cubicBezTo>
                  <a:cubicBezTo>
                    <a:pt x="23323" y="2665"/>
                    <a:pt x="22405" y="2846"/>
                    <a:pt x="20619" y="2846"/>
                  </a:cubicBezTo>
                  <a:cubicBezTo>
                    <a:pt x="20494" y="2846"/>
                    <a:pt x="20364" y="2846"/>
                    <a:pt x="20230" y="2844"/>
                  </a:cubicBezTo>
                  <a:cubicBezTo>
                    <a:pt x="17828" y="2767"/>
                    <a:pt x="14716" y="2370"/>
                    <a:pt x="12145" y="2370"/>
                  </a:cubicBezTo>
                  <a:cubicBezTo>
                    <a:pt x="11845" y="2370"/>
                    <a:pt x="11553" y="2375"/>
                    <a:pt x="11271" y="2387"/>
                  </a:cubicBezTo>
                  <a:cubicBezTo>
                    <a:pt x="10075" y="2434"/>
                    <a:pt x="7762" y="2616"/>
                    <a:pt x="6627" y="2616"/>
                  </a:cubicBezTo>
                  <a:cubicBezTo>
                    <a:pt x="6381" y="2616"/>
                    <a:pt x="6190" y="2607"/>
                    <a:pt x="6078" y="2587"/>
                  </a:cubicBezTo>
                  <a:cubicBezTo>
                    <a:pt x="5818" y="2553"/>
                    <a:pt x="5604" y="2535"/>
                    <a:pt x="5426" y="2535"/>
                  </a:cubicBezTo>
                  <a:cubicBezTo>
                    <a:pt x="4235" y="2535"/>
                    <a:pt x="4594" y="3336"/>
                    <a:pt x="2882" y="5668"/>
                  </a:cubicBezTo>
                  <a:cubicBezTo>
                    <a:pt x="1798" y="7152"/>
                    <a:pt x="1" y="8293"/>
                    <a:pt x="3710" y="8750"/>
                  </a:cubicBezTo>
                  <a:cubicBezTo>
                    <a:pt x="4223" y="8815"/>
                    <a:pt x="4783" y="8841"/>
                    <a:pt x="5365" y="8841"/>
                  </a:cubicBezTo>
                  <a:cubicBezTo>
                    <a:pt x="6819" y="8841"/>
                    <a:pt x="8405" y="8681"/>
                    <a:pt x="9730" y="8579"/>
                  </a:cubicBezTo>
                  <a:cubicBezTo>
                    <a:pt x="10814" y="8487"/>
                    <a:pt x="11760" y="8451"/>
                    <a:pt x="12625" y="8451"/>
                  </a:cubicBezTo>
                  <a:cubicBezTo>
                    <a:pt x="16084" y="8451"/>
                    <a:pt x="18238" y="9035"/>
                    <a:pt x="22712" y="9035"/>
                  </a:cubicBezTo>
                  <a:cubicBezTo>
                    <a:pt x="23112" y="9035"/>
                    <a:pt x="23853" y="9035"/>
                    <a:pt x="24253" y="9149"/>
                  </a:cubicBezTo>
                  <a:cubicBezTo>
                    <a:pt x="30292" y="8634"/>
                    <a:pt x="38221" y="8446"/>
                    <a:pt x="42621" y="8446"/>
                  </a:cubicBezTo>
                  <a:cubicBezTo>
                    <a:pt x="44313" y="8446"/>
                    <a:pt x="45483" y="8474"/>
                    <a:pt x="45823" y="8522"/>
                  </a:cubicBezTo>
                  <a:cubicBezTo>
                    <a:pt x="46957" y="8105"/>
                    <a:pt x="50155" y="7978"/>
                    <a:pt x="53777" y="7978"/>
                  </a:cubicBezTo>
                  <a:cubicBezTo>
                    <a:pt x="59549" y="7978"/>
                    <a:pt x="66401" y="8302"/>
                    <a:pt x="67695" y="8302"/>
                  </a:cubicBezTo>
                  <a:cubicBezTo>
                    <a:pt x="67816" y="8302"/>
                    <a:pt x="67889" y="8300"/>
                    <a:pt x="67907" y="8293"/>
                  </a:cubicBezTo>
                  <a:cubicBezTo>
                    <a:pt x="68168" y="8232"/>
                    <a:pt x="68708" y="8206"/>
                    <a:pt x="69348" y="8206"/>
                  </a:cubicBezTo>
                  <a:cubicBezTo>
                    <a:pt x="70805" y="8206"/>
                    <a:pt x="72780" y="8343"/>
                    <a:pt x="73157" y="8522"/>
                  </a:cubicBezTo>
                  <a:cubicBezTo>
                    <a:pt x="73557" y="8717"/>
                    <a:pt x="74044" y="8777"/>
                    <a:pt x="74540" y="8777"/>
                  </a:cubicBezTo>
                  <a:cubicBezTo>
                    <a:pt x="75320" y="8777"/>
                    <a:pt x="76124" y="8629"/>
                    <a:pt x="76657" y="8629"/>
                  </a:cubicBezTo>
                  <a:cubicBezTo>
                    <a:pt x="76873" y="8629"/>
                    <a:pt x="77044" y="8653"/>
                    <a:pt x="77152" y="8721"/>
                  </a:cubicBezTo>
                  <a:cubicBezTo>
                    <a:pt x="81645" y="8450"/>
                    <a:pt x="81859" y="8415"/>
                    <a:pt x="82116" y="8415"/>
                  </a:cubicBezTo>
                  <a:cubicBezTo>
                    <a:pt x="82208" y="8415"/>
                    <a:pt x="82305" y="8419"/>
                    <a:pt x="82605" y="8419"/>
                  </a:cubicBezTo>
                  <a:cubicBezTo>
                    <a:pt x="83144" y="8419"/>
                    <a:pt x="84339" y="8404"/>
                    <a:pt x="87338" y="8322"/>
                  </a:cubicBezTo>
                  <a:cubicBezTo>
                    <a:pt x="87965" y="8322"/>
                    <a:pt x="88622" y="8293"/>
                    <a:pt x="89306" y="8265"/>
                  </a:cubicBezTo>
                  <a:cubicBezTo>
                    <a:pt x="90676" y="8179"/>
                    <a:pt x="92102" y="8094"/>
                    <a:pt x="93529" y="7979"/>
                  </a:cubicBezTo>
                  <a:cubicBezTo>
                    <a:pt x="98294" y="7580"/>
                    <a:pt x="97524" y="7609"/>
                    <a:pt x="103801" y="7123"/>
                  </a:cubicBezTo>
                  <a:cubicBezTo>
                    <a:pt x="105826" y="6952"/>
                    <a:pt x="107595" y="6296"/>
                    <a:pt x="111961" y="6296"/>
                  </a:cubicBezTo>
                  <a:cubicBezTo>
                    <a:pt x="112931" y="6296"/>
                    <a:pt x="113825" y="6347"/>
                    <a:pt x="114533" y="6347"/>
                  </a:cubicBezTo>
                  <a:cubicBezTo>
                    <a:pt x="114887" y="6347"/>
                    <a:pt x="115195" y="6334"/>
                    <a:pt x="115442" y="6296"/>
                  </a:cubicBezTo>
                  <a:cubicBezTo>
                    <a:pt x="115870" y="6239"/>
                    <a:pt x="116127" y="6125"/>
                    <a:pt x="116868" y="5041"/>
                  </a:cubicBezTo>
                  <a:cubicBezTo>
                    <a:pt x="117724" y="3842"/>
                    <a:pt x="119351" y="1588"/>
                    <a:pt x="119151" y="846"/>
                  </a:cubicBezTo>
                  <a:cubicBezTo>
                    <a:pt x="119094" y="675"/>
                    <a:pt x="117496" y="304"/>
                    <a:pt x="117296" y="276"/>
                  </a:cubicBezTo>
                  <a:cubicBezTo>
                    <a:pt x="116233" y="74"/>
                    <a:pt x="115075" y="0"/>
                    <a:pt x="1139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 rot="5400000">
              <a:off x="1924073" y="2555727"/>
              <a:ext cx="3581804" cy="189750"/>
            </a:xfrm>
            <a:custGeom>
              <a:avLst/>
              <a:gdLst/>
              <a:ahLst/>
              <a:cxnLst/>
              <a:rect l="l" t="t" r="r" b="b"/>
              <a:pathLst>
                <a:path w="130878" h="7590" extrusionOk="0">
                  <a:moveTo>
                    <a:pt x="108635" y="0"/>
                  </a:moveTo>
                  <a:cubicBezTo>
                    <a:pt x="108534" y="0"/>
                    <a:pt x="108413" y="10"/>
                    <a:pt x="108280" y="29"/>
                  </a:cubicBezTo>
                  <a:cubicBezTo>
                    <a:pt x="107244" y="244"/>
                    <a:pt x="100302" y="365"/>
                    <a:pt x="95289" y="365"/>
                  </a:cubicBezTo>
                  <a:cubicBezTo>
                    <a:pt x="92985" y="365"/>
                    <a:pt x="91089" y="340"/>
                    <a:pt x="90362" y="286"/>
                  </a:cubicBezTo>
                  <a:cubicBezTo>
                    <a:pt x="89141" y="203"/>
                    <a:pt x="88375" y="161"/>
                    <a:pt x="87614" y="161"/>
                  </a:cubicBezTo>
                  <a:cubicBezTo>
                    <a:pt x="86792" y="161"/>
                    <a:pt x="85976" y="210"/>
                    <a:pt x="84598" y="314"/>
                  </a:cubicBezTo>
                  <a:cubicBezTo>
                    <a:pt x="81288" y="571"/>
                    <a:pt x="71816" y="343"/>
                    <a:pt x="67450" y="685"/>
                  </a:cubicBezTo>
                  <a:cubicBezTo>
                    <a:pt x="67091" y="710"/>
                    <a:pt x="66836" y="720"/>
                    <a:pt x="66651" y="720"/>
                  </a:cubicBezTo>
                  <a:cubicBezTo>
                    <a:pt x="65863" y="720"/>
                    <a:pt x="66346" y="536"/>
                    <a:pt x="65380" y="536"/>
                  </a:cubicBezTo>
                  <a:cubicBezTo>
                    <a:pt x="65278" y="536"/>
                    <a:pt x="65161" y="538"/>
                    <a:pt x="65025" y="542"/>
                  </a:cubicBezTo>
                  <a:cubicBezTo>
                    <a:pt x="56845" y="802"/>
                    <a:pt x="50748" y="1334"/>
                    <a:pt x="40749" y="1334"/>
                  </a:cubicBezTo>
                  <a:cubicBezTo>
                    <a:pt x="38646" y="1334"/>
                    <a:pt x="36371" y="1310"/>
                    <a:pt x="33868" y="1256"/>
                  </a:cubicBezTo>
                  <a:cubicBezTo>
                    <a:pt x="30615" y="1170"/>
                    <a:pt x="28447" y="1056"/>
                    <a:pt x="28333" y="970"/>
                  </a:cubicBezTo>
                  <a:cubicBezTo>
                    <a:pt x="28307" y="930"/>
                    <a:pt x="28260" y="913"/>
                    <a:pt x="28197" y="913"/>
                  </a:cubicBezTo>
                  <a:cubicBezTo>
                    <a:pt x="27960" y="913"/>
                    <a:pt x="27508" y="1147"/>
                    <a:pt x="27226" y="1147"/>
                  </a:cubicBezTo>
                  <a:cubicBezTo>
                    <a:pt x="27168" y="1147"/>
                    <a:pt x="27117" y="1137"/>
                    <a:pt x="27077" y="1113"/>
                  </a:cubicBezTo>
                  <a:lnTo>
                    <a:pt x="8902" y="1113"/>
                  </a:lnTo>
                  <a:cubicBezTo>
                    <a:pt x="6677" y="1113"/>
                    <a:pt x="5079" y="1113"/>
                    <a:pt x="4680" y="1056"/>
                  </a:cubicBezTo>
                  <a:cubicBezTo>
                    <a:pt x="4352" y="1011"/>
                    <a:pt x="4085" y="988"/>
                    <a:pt x="3861" y="988"/>
                  </a:cubicBezTo>
                  <a:cubicBezTo>
                    <a:pt x="3382" y="988"/>
                    <a:pt x="3097" y="1090"/>
                    <a:pt x="2825" y="1284"/>
                  </a:cubicBezTo>
                  <a:cubicBezTo>
                    <a:pt x="1769" y="2026"/>
                    <a:pt x="0" y="7105"/>
                    <a:pt x="1199" y="7333"/>
                  </a:cubicBezTo>
                  <a:cubicBezTo>
                    <a:pt x="1299" y="7350"/>
                    <a:pt x="1495" y="7357"/>
                    <a:pt x="1774" y="7357"/>
                  </a:cubicBezTo>
                  <a:cubicBezTo>
                    <a:pt x="2447" y="7357"/>
                    <a:pt x="3606" y="7316"/>
                    <a:pt x="5079" y="7276"/>
                  </a:cubicBezTo>
                  <a:cubicBezTo>
                    <a:pt x="6472" y="7232"/>
                    <a:pt x="10875" y="7123"/>
                    <a:pt x="15204" y="7123"/>
                  </a:cubicBezTo>
                  <a:cubicBezTo>
                    <a:pt x="19388" y="7123"/>
                    <a:pt x="23504" y="7225"/>
                    <a:pt x="24766" y="7590"/>
                  </a:cubicBezTo>
                  <a:cubicBezTo>
                    <a:pt x="32973" y="7454"/>
                    <a:pt x="39012" y="7339"/>
                    <a:pt x="43134" y="7339"/>
                  </a:cubicBezTo>
                  <a:cubicBezTo>
                    <a:pt x="45962" y="7339"/>
                    <a:pt x="47887" y="7393"/>
                    <a:pt x="48990" y="7533"/>
                  </a:cubicBezTo>
                  <a:cubicBezTo>
                    <a:pt x="50074" y="7190"/>
                    <a:pt x="59747" y="6819"/>
                    <a:pt x="62029" y="6762"/>
                  </a:cubicBezTo>
                  <a:cubicBezTo>
                    <a:pt x="67850" y="6677"/>
                    <a:pt x="73556" y="6734"/>
                    <a:pt x="73956" y="6620"/>
                  </a:cubicBezTo>
                  <a:cubicBezTo>
                    <a:pt x="74412" y="6506"/>
                    <a:pt x="75710" y="6449"/>
                    <a:pt x="76969" y="6449"/>
                  </a:cubicBezTo>
                  <a:cubicBezTo>
                    <a:pt x="78228" y="6449"/>
                    <a:pt x="79448" y="6506"/>
                    <a:pt x="79748" y="6620"/>
                  </a:cubicBezTo>
                  <a:cubicBezTo>
                    <a:pt x="80145" y="6779"/>
                    <a:pt x="80618" y="6831"/>
                    <a:pt x="81107" y="6831"/>
                  </a:cubicBezTo>
                  <a:cubicBezTo>
                    <a:pt x="82064" y="6831"/>
                    <a:pt x="83080" y="6630"/>
                    <a:pt x="83704" y="6630"/>
                  </a:cubicBezTo>
                  <a:cubicBezTo>
                    <a:pt x="83905" y="6630"/>
                    <a:pt x="84065" y="6650"/>
                    <a:pt x="84170" y="6705"/>
                  </a:cubicBezTo>
                  <a:cubicBezTo>
                    <a:pt x="88108" y="6423"/>
                    <a:pt x="88450" y="6314"/>
                    <a:pt x="92343" y="6314"/>
                  </a:cubicBezTo>
                  <a:cubicBezTo>
                    <a:pt x="94346" y="6314"/>
                    <a:pt x="97289" y="6343"/>
                    <a:pt x="102146" y="6391"/>
                  </a:cubicBezTo>
                  <a:cubicBezTo>
                    <a:pt x="105284" y="6420"/>
                    <a:pt x="114700" y="6563"/>
                    <a:pt x="114700" y="6563"/>
                  </a:cubicBezTo>
                  <a:cubicBezTo>
                    <a:pt x="115611" y="6476"/>
                    <a:pt x="116557" y="6443"/>
                    <a:pt x="117507" y="6443"/>
                  </a:cubicBezTo>
                  <a:cubicBezTo>
                    <a:pt x="120650" y="6443"/>
                    <a:pt x="123834" y="6806"/>
                    <a:pt x="125913" y="6806"/>
                  </a:cubicBezTo>
                  <a:cubicBezTo>
                    <a:pt x="126946" y="6806"/>
                    <a:pt x="127706" y="6716"/>
                    <a:pt x="128053" y="6449"/>
                  </a:cubicBezTo>
                  <a:cubicBezTo>
                    <a:pt x="129251" y="5536"/>
                    <a:pt x="130877" y="1655"/>
                    <a:pt x="130392" y="714"/>
                  </a:cubicBezTo>
                  <a:cubicBezTo>
                    <a:pt x="130317" y="518"/>
                    <a:pt x="127406" y="449"/>
                    <a:pt x="124592" y="449"/>
                  </a:cubicBezTo>
                  <a:cubicBezTo>
                    <a:pt x="122081" y="449"/>
                    <a:pt x="119648" y="504"/>
                    <a:pt x="119379" y="571"/>
                  </a:cubicBezTo>
                  <a:cubicBezTo>
                    <a:pt x="119303" y="586"/>
                    <a:pt x="119226" y="593"/>
                    <a:pt x="119154" y="593"/>
                  </a:cubicBezTo>
                  <a:cubicBezTo>
                    <a:pt x="118957" y="593"/>
                    <a:pt x="118793" y="540"/>
                    <a:pt x="118751" y="457"/>
                  </a:cubicBezTo>
                  <a:cubicBezTo>
                    <a:pt x="118694" y="428"/>
                    <a:pt x="113929" y="229"/>
                    <a:pt x="113844" y="229"/>
                  </a:cubicBezTo>
                  <a:cubicBezTo>
                    <a:pt x="109963" y="114"/>
                    <a:pt x="110791" y="143"/>
                    <a:pt x="109393" y="114"/>
                  </a:cubicBezTo>
                  <a:lnTo>
                    <a:pt x="108965" y="114"/>
                  </a:lnTo>
                  <a:cubicBezTo>
                    <a:pt x="108965" y="38"/>
                    <a:pt x="108838" y="0"/>
                    <a:pt x="108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 rot="-5400000">
              <a:off x="-1221171" y="2607829"/>
              <a:ext cx="3666692" cy="201500"/>
            </a:xfrm>
            <a:custGeom>
              <a:avLst/>
              <a:gdLst/>
              <a:ahLst/>
              <a:cxnLst/>
              <a:rect l="l" t="t" r="r" b="b"/>
              <a:pathLst>
                <a:path w="135728" h="8060" extrusionOk="0">
                  <a:moveTo>
                    <a:pt x="90622" y="0"/>
                  </a:moveTo>
                  <a:cubicBezTo>
                    <a:pt x="89853" y="0"/>
                    <a:pt x="89036" y="43"/>
                    <a:pt x="87765" y="122"/>
                  </a:cubicBezTo>
                  <a:cubicBezTo>
                    <a:pt x="86877" y="181"/>
                    <a:pt x="85558" y="200"/>
                    <a:pt x="84011" y="200"/>
                  </a:cubicBezTo>
                  <a:cubicBezTo>
                    <a:pt x="81280" y="200"/>
                    <a:pt x="77841" y="141"/>
                    <a:pt x="74824" y="141"/>
                  </a:cubicBezTo>
                  <a:cubicBezTo>
                    <a:pt x="72963" y="141"/>
                    <a:pt x="71263" y="164"/>
                    <a:pt x="69990" y="236"/>
                  </a:cubicBezTo>
                  <a:cubicBezTo>
                    <a:pt x="69680" y="253"/>
                    <a:pt x="69446" y="260"/>
                    <a:pt x="69266" y="260"/>
                  </a:cubicBezTo>
                  <a:cubicBezTo>
                    <a:pt x="68299" y="260"/>
                    <a:pt x="68904" y="59"/>
                    <a:pt x="67849" y="59"/>
                  </a:cubicBezTo>
                  <a:cubicBezTo>
                    <a:pt x="67743" y="59"/>
                    <a:pt x="67621" y="61"/>
                    <a:pt x="67479" y="65"/>
                  </a:cubicBezTo>
                  <a:cubicBezTo>
                    <a:pt x="55923" y="179"/>
                    <a:pt x="35123" y="636"/>
                    <a:pt x="34952" y="636"/>
                  </a:cubicBezTo>
                  <a:cubicBezTo>
                    <a:pt x="33546" y="659"/>
                    <a:pt x="32340" y="673"/>
                    <a:pt x="31400" y="673"/>
                  </a:cubicBezTo>
                  <a:cubicBezTo>
                    <a:pt x="30070" y="673"/>
                    <a:pt x="29272" y="645"/>
                    <a:pt x="29189" y="579"/>
                  </a:cubicBezTo>
                  <a:cubicBezTo>
                    <a:pt x="29169" y="555"/>
                    <a:pt x="29135" y="545"/>
                    <a:pt x="29091" y="545"/>
                  </a:cubicBezTo>
                  <a:cubicBezTo>
                    <a:pt x="28857" y="545"/>
                    <a:pt x="28327" y="831"/>
                    <a:pt x="28028" y="831"/>
                  </a:cubicBezTo>
                  <a:cubicBezTo>
                    <a:pt x="27980" y="831"/>
                    <a:pt x="27938" y="824"/>
                    <a:pt x="27905" y="807"/>
                  </a:cubicBezTo>
                  <a:cubicBezTo>
                    <a:pt x="11841" y="1492"/>
                    <a:pt x="12155" y="1492"/>
                    <a:pt x="9073" y="1606"/>
                  </a:cubicBezTo>
                  <a:cubicBezTo>
                    <a:pt x="7383" y="1670"/>
                    <a:pt x="6029" y="1702"/>
                    <a:pt x="5278" y="1702"/>
                  </a:cubicBezTo>
                  <a:cubicBezTo>
                    <a:pt x="5027" y="1702"/>
                    <a:pt x="4843" y="1699"/>
                    <a:pt x="4736" y="1691"/>
                  </a:cubicBezTo>
                  <a:cubicBezTo>
                    <a:pt x="4452" y="1668"/>
                    <a:pt x="4211" y="1655"/>
                    <a:pt x="4003" y="1655"/>
                  </a:cubicBezTo>
                  <a:cubicBezTo>
                    <a:pt x="3461" y="1655"/>
                    <a:pt x="3142" y="1742"/>
                    <a:pt x="2853" y="1948"/>
                  </a:cubicBezTo>
                  <a:cubicBezTo>
                    <a:pt x="1741" y="2747"/>
                    <a:pt x="0" y="7797"/>
                    <a:pt x="1227" y="8054"/>
                  </a:cubicBezTo>
                  <a:cubicBezTo>
                    <a:pt x="1273" y="8058"/>
                    <a:pt x="1341" y="8060"/>
                    <a:pt x="1429" y="8060"/>
                  </a:cubicBezTo>
                  <a:cubicBezTo>
                    <a:pt x="2000" y="8060"/>
                    <a:pt x="3425" y="7985"/>
                    <a:pt x="5279" y="7911"/>
                  </a:cubicBezTo>
                  <a:cubicBezTo>
                    <a:pt x="6363" y="7883"/>
                    <a:pt x="7561" y="7797"/>
                    <a:pt x="8874" y="7712"/>
                  </a:cubicBezTo>
                  <a:cubicBezTo>
                    <a:pt x="10569" y="7648"/>
                    <a:pt x="17896" y="7254"/>
                    <a:pt x="22421" y="7254"/>
                  </a:cubicBezTo>
                  <a:cubicBezTo>
                    <a:pt x="23989" y="7254"/>
                    <a:pt x="25221" y="7301"/>
                    <a:pt x="25765" y="7426"/>
                  </a:cubicBezTo>
                  <a:cubicBezTo>
                    <a:pt x="27318" y="7357"/>
                    <a:pt x="39590" y="6534"/>
                    <a:pt x="46723" y="6534"/>
                  </a:cubicBezTo>
                  <a:cubicBezTo>
                    <a:pt x="48369" y="6534"/>
                    <a:pt x="49741" y="6578"/>
                    <a:pt x="50645" y="6684"/>
                  </a:cubicBezTo>
                  <a:cubicBezTo>
                    <a:pt x="51700" y="6401"/>
                    <a:pt x="56886" y="6281"/>
                    <a:pt x="62373" y="6281"/>
                  </a:cubicBezTo>
                  <a:cubicBezTo>
                    <a:pt x="62970" y="6281"/>
                    <a:pt x="63570" y="6282"/>
                    <a:pt x="64169" y="6285"/>
                  </a:cubicBezTo>
                  <a:cubicBezTo>
                    <a:pt x="68420" y="6325"/>
                    <a:pt x="72560" y="6378"/>
                    <a:pt x="74827" y="6378"/>
                  </a:cubicBezTo>
                  <a:cubicBezTo>
                    <a:pt x="75817" y="6378"/>
                    <a:pt x="76450" y="6368"/>
                    <a:pt x="76581" y="6342"/>
                  </a:cubicBezTo>
                  <a:cubicBezTo>
                    <a:pt x="77025" y="6228"/>
                    <a:pt x="78154" y="6176"/>
                    <a:pt x="79322" y="6176"/>
                  </a:cubicBezTo>
                  <a:cubicBezTo>
                    <a:pt x="80778" y="6176"/>
                    <a:pt x="82297" y="6257"/>
                    <a:pt x="82629" y="6399"/>
                  </a:cubicBezTo>
                  <a:cubicBezTo>
                    <a:pt x="83067" y="6564"/>
                    <a:pt x="83583" y="6617"/>
                    <a:pt x="84112" y="6617"/>
                  </a:cubicBezTo>
                  <a:cubicBezTo>
                    <a:pt x="85052" y="6617"/>
                    <a:pt x="86032" y="6450"/>
                    <a:pt x="86678" y="6450"/>
                  </a:cubicBezTo>
                  <a:cubicBezTo>
                    <a:pt x="86925" y="6450"/>
                    <a:pt x="87123" y="6475"/>
                    <a:pt x="87252" y="6542"/>
                  </a:cubicBezTo>
                  <a:cubicBezTo>
                    <a:pt x="89752" y="6409"/>
                    <a:pt x="90607" y="6285"/>
                    <a:pt x="94149" y="6285"/>
                  </a:cubicBezTo>
                  <a:cubicBezTo>
                    <a:pt x="97480" y="6285"/>
                    <a:pt x="103187" y="6395"/>
                    <a:pt x="114871" y="6713"/>
                  </a:cubicBezTo>
                  <a:cubicBezTo>
                    <a:pt x="116816" y="6767"/>
                    <a:pt x="118094" y="6783"/>
                    <a:pt x="119020" y="6783"/>
                  </a:cubicBezTo>
                  <a:cubicBezTo>
                    <a:pt x="120298" y="6783"/>
                    <a:pt x="120904" y="6753"/>
                    <a:pt x="121664" y="6753"/>
                  </a:cubicBezTo>
                  <a:cubicBezTo>
                    <a:pt x="122680" y="6753"/>
                    <a:pt x="123972" y="6806"/>
                    <a:pt x="127511" y="7055"/>
                  </a:cubicBezTo>
                  <a:cubicBezTo>
                    <a:pt x="128749" y="7137"/>
                    <a:pt x="129857" y="7206"/>
                    <a:pt x="130752" y="7206"/>
                  </a:cubicBezTo>
                  <a:cubicBezTo>
                    <a:pt x="131734" y="7206"/>
                    <a:pt x="132459" y="7123"/>
                    <a:pt x="132817" y="6884"/>
                  </a:cubicBezTo>
                  <a:cubicBezTo>
                    <a:pt x="134101" y="5943"/>
                    <a:pt x="135728" y="2091"/>
                    <a:pt x="135271" y="1121"/>
                  </a:cubicBezTo>
                  <a:cubicBezTo>
                    <a:pt x="135177" y="914"/>
                    <a:pt x="130495" y="831"/>
                    <a:pt x="127152" y="831"/>
                  </a:cubicBezTo>
                  <a:cubicBezTo>
                    <a:pt x="125418" y="831"/>
                    <a:pt x="124044" y="853"/>
                    <a:pt x="123858" y="892"/>
                  </a:cubicBezTo>
                  <a:cubicBezTo>
                    <a:pt x="123782" y="908"/>
                    <a:pt x="123703" y="915"/>
                    <a:pt x="123628" y="915"/>
                  </a:cubicBezTo>
                  <a:cubicBezTo>
                    <a:pt x="123421" y="915"/>
                    <a:pt x="123236" y="862"/>
                    <a:pt x="123174" y="778"/>
                  </a:cubicBezTo>
                  <a:cubicBezTo>
                    <a:pt x="123145" y="778"/>
                    <a:pt x="123002" y="778"/>
                    <a:pt x="122717" y="750"/>
                  </a:cubicBezTo>
                  <a:cubicBezTo>
                    <a:pt x="120748" y="607"/>
                    <a:pt x="113787" y="322"/>
                    <a:pt x="113473" y="265"/>
                  </a:cubicBezTo>
                  <a:cubicBezTo>
                    <a:pt x="113187" y="236"/>
                    <a:pt x="113073" y="236"/>
                    <a:pt x="113073" y="236"/>
                  </a:cubicBezTo>
                  <a:cubicBezTo>
                    <a:pt x="113073" y="167"/>
                    <a:pt x="112948" y="129"/>
                    <a:pt x="112766" y="129"/>
                  </a:cubicBezTo>
                  <a:cubicBezTo>
                    <a:pt x="112648" y="129"/>
                    <a:pt x="112506" y="145"/>
                    <a:pt x="112360" y="179"/>
                  </a:cubicBezTo>
                  <a:cubicBezTo>
                    <a:pt x="111532" y="350"/>
                    <a:pt x="107538" y="350"/>
                    <a:pt x="103429" y="350"/>
                  </a:cubicBezTo>
                  <a:cubicBezTo>
                    <a:pt x="99321" y="350"/>
                    <a:pt x="95098" y="265"/>
                    <a:pt x="93728" y="179"/>
                  </a:cubicBezTo>
                  <a:cubicBezTo>
                    <a:pt x="92337" y="57"/>
                    <a:pt x="91511" y="0"/>
                    <a:pt x="90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" name="Google Shape;852;p41"/>
          <p:cNvGrpSpPr/>
          <p:nvPr/>
        </p:nvGrpSpPr>
        <p:grpSpPr>
          <a:xfrm rot="3599956">
            <a:off x="2972528" y="1163478"/>
            <a:ext cx="419925" cy="222725"/>
            <a:chOff x="2951412" y="1320981"/>
            <a:chExt cx="419934" cy="222729"/>
          </a:xfrm>
        </p:grpSpPr>
        <p:sp>
          <p:nvSpPr>
            <p:cNvPr id="853" name="Google Shape;853;p41"/>
            <p:cNvSpPr/>
            <p:nvPr/>
          </p:nvSpPr>
          <p:spPr>
            <a:xfrm rot="-1677089">
              <a:off x="2986451" y="1372774"/>
              <a:ext cx="64322" cy="165517"/>
            </a:xfrm>
            <a:custGeom>
              <a:avLst/>
              <a:gdLst/>
              <a:ahLst/>
              <a:cxnLst/>
              <a:rect l="l" t="t" r="r" b="b"/>
              <a:pathLst>
                <a:path w="2573" h="6621" extrusionOk="0">
                  <a:moveTo>
                    <a:pt x="1078" y="0"/>
                  </a:moveTo>
                  <a:cubicBezTo>
                    <a:pt x="591" y="0"/>
                    <a:pt x="90" y="310"/>
                    <a:pt x="60" y="930"/>
                  </a:cubicBezTo>
                  <a:cubicBezTo>
                    <a:pt x="1" y="2618"/>
                    <a:pt x="150" y="4276"/>
                    <a:pt x="523" y="5919"/>
                  </a:cubicBezTo>
                  <a:cubicBezTo>
                    <a:pt x="637" y="6408"/>
                    <a:pt x="1003" y="6621"/>
                    <a:pt x="1385" y="6621"/>
                  </a:cubicBezTo>
                  <a:cubicBezTo>
                    <a:pt x="1960" y="6621"/>
                    <a:pt x="2573" y="6140"/>
                    <a:pt x="2420" y="5396"/>
                  </a:cubicBezTo>
                  <a:cubicBezTo>
                    <a:pt x="2077" y="3917"/>
                    <a:pt x="1972" y="2454"/>
                    <a:pt x="2017" y="930"/>
                  </a:cubicBezTo>
                  <a:cubicBezTo>
                    <a:pt x="2039" y="310"/>
                    <a:pt x="1565" y="0"/>
                    <a:pt x="10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3128925" y="1320981"/>
              <a:ext cx="49325" cy="202772"/>
            </a:xfrm>
            <a:custGeom>
              <a:avLst/>
              <a:gdLst/>
              <a:ahLst/>
              <a:cxnLst/>
              <a:rect l="l" t="t" r="r" b="b"/>
              <a:pathLst>
                <a:path w="1973" h="5456" extrusionOk="0">
                  <a:moveTo>
                    <a:pt x="987" y="0"/>
                  </a:moveTo>
                  <a:cubicBezTo>
                    <a:pt x="494" y="0"/>
                    <a:pt x="1" y="314"/>
                    <a:pt x="1" y="941"/>
                  </a:cubicBezTo>
                  <a:lnTo>
                    <a:pt x="1" y="4526"/>
                  </a:lnTo>
                  <a:cubicBezTo>
                    <a:pt x="1" y="5146"/>
                    <a:pt x="494" y="5456"/>
                    <a:pt x="987" y="5456"/>
                  </a:cubicBezTo>
                  <a:cubicBezTo>
                    <a:pt x="1479" y="5456"/>
                    <a:pt x="1972" y="5146"/>
                    <a:pt x="1972" y="4526"/>
                  </a:cubicBezTo>
                  <a:lnTo>
                    <a:pt x="1972" y="941"/>
                  </a:lnTo>
                  <a:cubicBezTo>
                    <a:pt x="1972" y="314"/>
                    <a:pt x="1479" y="0"/>
                    <a:pt x="9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 rot="2324420">
              <a:off x="3263449" y="1376738"/>
              <a:ext cx="65826" cy="157602"/>
            </a:xfrm>
            <a:custGeom>
              <a:avLst/>
              <a:gdLst/>
              <a:ahLst/>
              <a:cxnLst/>
              <a:rect l="l" t="t" r="r" b="b"/>
              <a:pathLst>
                <a:path w="2633" h="6304" extrusionOk="0">
                  <a:moveTo>
                    <a:pt x="1092" y="0"/>
                  </a:moveTo>
                  <a:cubicBezTo>
                    <a:pt x="601" y="0"/>
                    <a:pt x="97" y="314"/>
                    <a:pt x="75" y="941"/>
                  </a:cubicBezTo>
                  <a:cubicBezTo>
                    <a:pt x="0" y="2510"/>
                    <a:pt x="164" y="4078"/>
                    <a:pt x="553" y="5616"/>
                  </a:cubicBezTo>
                  <a:cubicBezTo>
                    <a:pt x="677" y="6096"/>
                    <a:pt x="1051" y="6303"/>
                    <a:pt x="1435" y="6303"/>
                  </a:cubicBezTo>
                  <a:cubicBezTo>
                    <a:pt x="2021" y="6303"/>
                    <a:pt x="2633" y="5823"/>
                    <a:pt x="2435" y="5093"/>
                  </a:cubicBezTo>
                  <a:cubicBezTo>
                    <a:pt x="2106" y="3719"/>
                    <a:pt x="1972" y="2360"/>
                    <a:pt x="2031" y="941"/>
                  </a:cubicBezTo>
                  <a:cubicBezTo>
                    <a:pt x="2061" y="314"/>
                    <a:pt x="1583" y="0"/>
                    <a:pt x="1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41"/>
          <p:cNvGrpSpPr/>
          <p:nvPr/>
        </p:nvGrpSpPr>
        <p:grpSpPr>
          <a:xfrm>
            <a:off x="2688800" y="1888251"/>
            <a:ext cx="130588" cy="194506"/>
            <a:chOff x="2540775" y="2709726"/>
            <a:chExt cx="130588" cy="194506"/>
          </a:xfrm>
        </p:grpSpPr>
        <p:sp>
          <p:nvSpPr>
            <p:cNvPr id="857" name="Google Shape;857;p41"/>
            <p:cNvSpPr/>
            <p:nvPr/>
          </p:nvSpPr>
          <p:spPr>
            <a:xfrm rot="5538887">
              <a:off x="2550831" y="2785777"/>
              <a:ext cx="167583" cy="66768"/>
            </a:xfrm>
            <a:custGeom>
              <a:avLst/>
              <a:gdLst/>
              <a:ahLst/>
              <a:cxnLst/>
              <a:rect l="l" t="t" r="r" b="b"/>
              <a:pathLst>
                <a:path w="4237" h="1688" extrusionOk="0">
                  <a:moveTo>
                    <a:pt x="1373" y="0"/>
                  </a:moveTo>
                  <a:cubicBezTo>
                    <a:pt x="1108" y="0"/>
                    <a:pt x="840" y="20"/>
                    <a:pt x="568" y="59"/>
                  </a:cubicBezTo>
                  <a:cubicBezTo>
                    <a:pt x="195" y="118"/>
                    <a:pt x="1" y="567"/>
                    <a:pt x="90" y="865"/>
                  </a:cubicBezTo>
                  <a:cubicBezTo>
                    <a:pt x="179" y="1182"/>
                    <a:pt x="462" y="1327"/>
                    <a:pt x="764" y="1327"/>
                  </a:cubicBezTo>
                  <a:cubicBezTo>
                    <a:pt x="818" y="1327"/>
                    <a:pt x="873" y="1322"/>
                    <a:pt x="927" y="1313"/>
                  </a:cubicBezTo>
                  <a:cubicBezTo>
                    <a:pt x="1080" y="1292"/>
                    <a:pt x="1235" y="1282"/>
                    <a:pt x="1389" y="1282"/>
                  </a:cubicBezTo>
                  <a:cubicBezTo>
                    <a:pt x="1899" y="1282"/>
                    <a:pt x="2410" y="1394"/>
                    <a:pt x="2868" y="1612"/>
                  </a:cubicBezTo>
                  <a:cubicBezTo>
                    <a:pt x="2979" y="1664"/>
                    <a:pt x="3088" y="1687"/>
                    <a:pt x="3190" y="1687"/>
                  </a:cubicBezTo>
                  <a:cubicBezTo>
                    <a:pt x="3823" y="1687"/>
                    <a:pt x="4237" y="813"/>
                    <a:pt x="3556" y="492"/>
                  </a:cubicBezTo>
                  <a:cubicBezTo>
                    <a:pt x="2859" y="160"/>
                    <a:pt x="2129" y="0"/>
                    <a:pt x="1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 rot="5538887">
              <a:off x="2497436" y="2756926"/>
              <a:ext cx="143778" cy="51334"/>
            </a:xfrm>
            <a:custGeom>
              <a:avLst/>
              <a:gdLst/>
              <a:ahLst/>
              <a:cxnLst/>
              <a:rect l="l" t="t" r="r" b="b"/>
              <a:pathLst>
                <a:path w="4931" h="1680" extrusionOk="0">
                  <a:moveTo>
                    <a:pt x="1953" y="0"/>
                  </a:moveTo>
                  <a:cubicBezTo>
                    <a:pt x="1579" y="0"/>
                    <a:pt x="1200" y="38"/>
                    <a:pt x="812" y="116"/>
                  </a:cubicBezTo>
                  <a:cubicBezTo>
                    <a:pt x="0" y="298"/>
                    <a:pt x="278" y="1386"/>
                    <a:pt x="1017" y="1386"/>
                  </a:cubicBezTo>
                  <a:cubicBezTo>
                    <a:pt x="1066" y="1386"/>
                    <a:pt x="1118" y="1381"/>
                    <a:pt x="1171" y="1371"/>
                  </a:cubicBezTo>
                  <a:cubicBezTo>
                    <a:pt x="1437" y="1321"/>
                    <a:pt x="1704" y="1296"/>
                    <a:pt x="1970" y="1296"/>
                  </a:cubicBezTo>
                  <a:cubicBezTo>
                    <a:pt x="2511" y="1296"/>
                    <a:pt x="3045" y="1399"/>
                    <a:pt x="3546" y="1610"/>
                  </a:cubicBezTo>
                  <a:cubicBezTo>
                    <a:pt x="3651" y="1658"/>
                    <a:pt x="3754" y="1679"/>
                    <a:pt x="3853" y="1679"/>
                  </a:cubicBezTo>
                  <a:cubicBezTo>
                    <a:pt x="4488" y="1679"/>
                    <a:pt x="4930" y="799"/>
                    <a:pt x="4233" y="489"/>
                  </a:cubicBezTo>
                  <a:cubicBezTo>
                    <a:pt x="3486" y="166"/>
                    <a:pt x="2732" y="0"/>
                    <a:pt x="19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41"/>
          <p:cNvSpPr/>
          <p:nvPr/>
        </p:nvSpPr>
        <p:spPr>
          <a:xfrm>
            <a:off x="8749688" y="1371821"/>
            <a:ext cx="99485" cy="87705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72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42"/>
          <p:cNvSpPr txBox="1">
            <a:spLocks noGrp="1"/>
          </p:cNvSpPr>
          <p:nvPr>
            <p:ph type="title"/>
          </p:nvPr>
        </p:nvSpPr>
        <p:spPr>
          <a:xfrm>
            <a:off x="311700" y="15633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100%</a:t>
            </a:r>
            <a:endParaRPr dirty="0"/>
          </a:p>
        </p:txBody>
      </p:sp>
      <p:sp>
        <p:nvSpPr>
          <p:cNvPr id="865" name="Google Shape;865;p42"/>
          <p:cNvSpPr txBox="1">
            <a:spLocks noGrp="1"/>
          </p:cNvSpPr>
          <p:nvPr>
            <p:ph type="body" idx="1"/>
          </p:nvPr>
        </p:nvSpPr>
        <p:spPr>
          <a:xfrm>
            <a:off x="311700" y="3380825"/>
            <a:ext cx="8520600" cy="6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We are glad that the model was able to classify the 68 stories correctly!! </a:t>
            </a:r>
            <a:endParaRPr sz="2000" dirty="0"/>
          </a:p>
        </p:txBody>
      </p:sp>
      <p:grpSp>
        <p:nvGrpSpPr>
          <p:cNvPr id="866" name="Google Shape;866;p42"/>
          <p:cNvGrpSpPr/>
          <p:nvPr/>
        </p:nvGrpSpPr>
        <p:grpSpPr>
          <a:xfrm rot="5400000">
            <a:off x="7058696" y="2585665"/>
            <a:ext cx="754467" cy="322482"/>
            <a:chOff x="1848388" y="1192013"/>
            <a:chExt cx="533418" cy="227983"/>
          </a:xfrm>
        </p:grpSpPr>
        <p:sp>
          <p:nvSpPr>
            <p:cNvPr id="867" name="Google Shape;867;p42"/>
            <p:cNvSpPr/>
            <p:nvPr/>
          </p:nvSpPr>
          <p:spPr>
            <a:xfrm rot="-2238940">
              <a:off x="1909116" y="1193895"/>
              <a:ext cx="48950" cy="216887"/>
            </a:xfrm>
            <a:custGeom>
              <a:avLst/>
              <a:gdLst/>
              <a:ahLst/>
              <a:cxnLst/>
              <a:rect l="l" t="t" r="r" b="b"/>
              <a:pathLst>
                <a:path w="1958" h="5621" extrusionOk="0">
                  <a:moveTo>
                    <a:pt x="973" y="1"/>
                  </a:moveTo>
                  <a:cubicBezTo>
                    <a:pt x="486" y="1"/>
                    <a:pt x="1" y="311"/>
                    <a:pt x="1" y="930"/>
                  </a:cubicBezTo>
                  <a:lnTo>
                    <a:pt x="1" y="4679"/>
                  </a:lnTo>
                  <a:cubicBezTo>
                    <a:pt x="1" y="5307"/>
                    <a:pt x="490" y="5620"/>
                    <a:pt x="979" y="5620"/>
                  </a:cubicBezTo>
                  <a:cubicBezTo>
                    <a:pt x="1468" y="5620"/>
                    <a:pt x="1957" y="5307"/>
                    <a:pt x="1957" y="4679"/>
                  </a:cubicBezTo>
                  <a:lnTo>
                    <a:pt x="1957" y="930"/>
                  </a:lnTo>
                  <a:cubicBezTo>
                    <a:pt x="1950" y="311"/>
                    <a:pt x="1461" y="1"/>
                    <a:pt x="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2"/>
            <p:cNvSpPr/>
            <p:nvPr/>
          </p:nvSpPr>
          <p:spPr>
            <a:xfrm>
              <a:off x="2086205" y="1192013"/>
              <a:ext cx="63150" cy="215308"/>
            </a:xfrm>
            <a:custGeom>
              <a:avLst/>
              <a:gdLst/>
              <a:ahLst/>
              <a:cxnLst/>
              <a:rect l="l" t="t" r="r" b="b"/>
              <a:pathLst>
                <a:path w="2526" h="5970" extrusionOk="0">
                  <a:moveTo>
                    <a:pt x="1338" y="0"/>
                  </a:moveTo>
                  <a:cubicBezTo>
                    <a:pt x="954" y="0"/>
                    <a:pt x="583" y="214"/>
                    <a:pt x="464" y="709"/>
                  </a:cubicBezTo>
                  <a:cubicBezTo>
                    <a:pt x="106" y="2128"/>
                    <a:pt x="1" y="3576"/>
                    <a:pt x="150" y="5040"/>
                  </a:cubicBezTo>
                  <a:cubicBezTo>
                    <a:pt x="218" y="5656"/>
                    <a:pt x="747" y="5970"/>
                    <a:pt x="1238" y="5970"/>
                  </a:cubicBezTo>
                  <a:cubicBezTo>
                    <a:pt x="1724" y="5970"/>
                    <a:pt x="2174" y="5664"/>
                    <a:pt x="2107" y="5040"/>
                  </a:cubicBezTo>
                  <a:cubicBezTo>
                    <a:pt x="1972" y="3756"/>
                    <a:pt x="2047" y="2486"/>
                    <a:pt x="2346" y="1231"/>
                  </a:cubicBezTo>
                  <a:cubicBezTo>
                    <a:pt x="2525" y="486"/>
                    <a:pt x="1917" y="0"/>
                    <a:pt x="1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2"/>
            <p:cNvSpPr/>
            <p:nvPr/>
          </p:nvSpPr>
          <p:spPr>
            <a:xfrm rot="1767252">
              <a:off x="2271346" y="1204629"/>
              <a:ext cx="61847" cy="213990"/>
            </a:xfrm>
            <a:custGeom>
              <a:avLst/>
              <a:gdLst/>
              <a:ahLst/>
              <a:cxnLst/>
              <a:rect l="l" t="t" r="r" b="b"/>
              <a:pathLst>
                <a:path w="2474" h="6624" extrusionOk="0">
                  <a:moveTo>
                    <a:pt x="1104" y="1"/>
                  </a:moveTo>
                  <a:cubicBezTo>
                    <a:pt x="616" y="1"/>
                    <a:pt x="112" y="314"/>
                    <a:pt x="75" y="942"/>
                  </a:cubicBezTo>
                  <a:cubicBezTo>
                    <a:pt x="0" y="2615"/>
                    <a:pt x="135" y="4272"/>
                    <a:pt x="433" y="5915"/>
                  </a:cubicBezTo>
                  <a:cubicBezTo>
                    <a:pt x="535" y="6410"/>
                    <a:pt x="895" y="6624"/>
                    <a:pt x="1276" y="6624"/>
                  </a:cubicBezTo>
                  <a:cubicBezTo>
                    <a:pt x="1851" y="6624"/>
                    <a:pt x="2474" y="6138"/>
                    <a:pt x="2330" y="5393"/>
                  </a:cubicBezTo>
                  <a:cubicBezTo>
                    <a:pt x="2046" y="3929"/>
                    <a:pt x="1972" y="2435"/>
                    <a:pt x="2031" y="942"/>
                  </a:cubicBezTo>
                  <a:cubicBezTo>
                    <a:pt x="2061" y="314"/>
                    <a:pt x="1591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42"/>
          <p:cNvGrpSpPr/>
          <p:nvPr/>
        </p:nvGrpSpPr>
        <p:grpSpPr>
          <a:xfrm rot="-5400000">
            <a:off x="1375747" y="2608023"/>
            <a:ext cx="747746" cy="319633"/>
            <a:chOff x="1848388" y="1192013"/>
            <a:chExt cx="533418" cy="227983"/>
          </a:xfrm>
        </p:grpSpPr>
        <p:sp>
          <p:nvSpPr>
            <p:cNvPr id="871" name="Google Shape;871;p42"/>
            <p:cNvSpPr/>
            <p:nvPr/>
          </p:nvSpPr>
          <p:spPr>
            <a:xfrm rot="-2238940">
              <a:off x="1909116" y="1193895"/>
              <a:ext cx="48950" cy="216887"/>
            </a:xfrm>
            <a:custGeom>
              <a:avLst/>
              <a:gdLst/>
              <a:ahLst/>
              <a:cxnLst/>
              <a:rect l="l" t="t" r="r" b="b"/>
              <a:pathLst>
                <a:path w="1958" h="5621" extrusionOk="0">
                  <a:moveTo>
                    <a:pt x="973" y="1"/>
                  </a:moveTo>
                  <a:cubicBezTo>
                    <a:pt x="486" y="1"/>
                    <a:pt x="1" y="311"/>
                    <a:pt x="1" y="930"/>
                  </a:cubicBezTo>
                  <a:lnTo>
                    <a:pt x="1" y="4679"/>
                  </a:lnTo>
                  <a:cubicBezTo>
                    <a:pt x="1" y="5307"/>
                    <a:pt x="490" y="5620"/>
                    <a:pt x="979" y="5620"/>
                  </a:cubicBezTo>
                  <a:cubicBezTo>
                    <a:pt x="1468" y="5620"/>
                    <a:pt x="1957" y="5307"/>
                    <a:pt x="1957" y="4679"/>
                  </a:cubicBezTo>
                  <a:lnTo>
                    <a:pt x="1957" y="930"/>
                  </a:lnTo>
                  <a:cubicBezTo>
                    <a:pt x="1950" y="311"/>
                    <a:pt x="1461" y="1"/>
                    <a:pt x="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2"/>
            <p:cNvSpPr/>
            <p:nvPr/>
          </p:nvSpPr>
          <p:spPr>
            <a:xfrm>
              <a:off x="2086205" y="1192013"/>
              <a:ext cx="63150" cy="215308"/>
            </a:xfrm>
            <a:custGeom>
              <a:avLst/>
              <a:gdLst/>
              <a:ahLst/>
              <a:cxnLst/>
              <a:rect l="l" t="t" r="r" b="b"/>
              <a:pathLst>
                <a:path w="2526" h="5970" extrusionOk="0">
                  <a:moveTo>
                    <a:pt x="1338" y="0"/>
                  </a:moveTo>
                  <a:cubicBezTo>
                    <a:pt x="954" y="0"/>
                    <a:pt x="583" y="214"/>
                    <a:pt x="464" y="709"/>
                  </a:cubicBezTo>
                  <a:cubicBezTo>
                    <a:pt x="106" y="2128"/>
                    <a:pt x="1" y="3576"/>
                    <a:pt x="150" y="5040"/>
                  </a:cubicBezTo>
                  <a:cubicBezTo>
                    <a:pt x="218" y="5656"/>
                    <a:pt x="747" y="5970"/>
                    <a:pt x="1238" y="5970"/>
                  </a:cubicBezTo>
                  <a:cubicBezTo>
                    <a:pt x="1724" y="5970"/>
                    <a:pt x="2174" y="5664"/>
                    <a:pt x="2107" y="5040"/>
                  </a:cubicBezTo>
                  <a:cubicBezTo>
                    <a:pt x="1972" y="3756"/>
                    <a:pt x="2047" y="2486"/>
                    <a:pt x="2346" y="1231"/>
                  </a:cubicBezTo>
                  <a:cubicBezTo>
                    <a:pt x="2525" y="486"/>
                    <a:pt x="1917" y="0"/>
                    <a:pt x="1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2"/>
            <p:cNvSpPr/>
            <p:nvPr/>
          </p:nvSpPr>
          <p:spPr>
            <a:xfrm rot="1767252">
              <a:off x="2271346" y="1204629"/>
              <a:ext cx="61847" cy="213990"/>
            </a:xfrm>
            <a:custGeom>
              <a:avLst/>
              <a:gdLst/>
              <a:ahLst/>
              <a:cxnLst/>
              <a:rect l="l" t="t" r="r" b="b"/>
              <a:pathLst>
                <a:path w="2474" h="6624" extrusionOk="0">
                  <a:moveTo>
                    <a:pt x="1104" y="1"/>
                  </a:moveTo>
                  <a:cubicBezTo>
                    <a:pt x="616" y="1"/>
                    <a:pt x="112" y="314"/>
                    <a:pt x="75" y="942"/>
                  </a:cubicBezTo>
                  <a:cubicBezTo>
                    <a:pt x="0" y="2615"/>
                    <a:pt x="135" y="4272"/>
                    <a:pt x="433" y="5915"/>
                  </a:cubicBezTo>
                  <a:cubicBezTo>
                    <a:pt x="535" y="6410"/>
                    <a:pt x="895" y="6624"/>
                    <a:pt x="1276" y="6624"/>
                  </a:cubicBezTo>
                  <a:cubicBezTo>
                    <a:pt x="1851" y="6624"/>
                    <a:pt x="2474" y="6138"/>
                    <a:pt x="2330" y="5393"/>
                  </a:cubicBezTo>
                  <a:cubicBezTo>
                    <a:pt x="2046" y="3929"/>
                    <a:pt x="1972" y="2435"/>
                    <a:pt x="2031" y="942"/>
                  </a:cubicBezTo>
                  <a:cubicBezTo>
                    <a:pt x="2061" y="314"/>
                    <a:pt x="1591" y="1"/>
                    <a:pt x="1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" name="Google Shape;874;p42"/>
          <p:cNvSpPr/>
          <p:nvPr/>
        </p:nvSpPr>
        <p:spPr>
          <a:xfrm>
            <a:off x="3570238" y="3856038"/>
            <a:ext cx="1749750" cy="138200"/>
          </a:xfrm>
          <a:custGeom>
            <a:avLst/>
            <a:gdLst/>
            <a:ahLst/>
            <a:cxnLst/>
            <a:rect l="l" t="t" r="r" b="b"/>
            <a:pathLst>
              <a:path w="69990" h="5528" extrusionOk="0">
                <a:moveTo>
                  <a:pt x="29335" y="0"/>
                </a:moveTo>
                <a:cubicBezTo>
                  <a:pt x="29293" y="0"/>
                  <a:pt x="29210" y="0"/>
                  <a:pt x="29147" y="42"/>
                </a:cubicBezTo>
                <a:cubicBezTo>
                  <a:pt x="29021" y="63"/>
                  <a:pt x="28917" y="84"/>
                  <a:pt x="28791" y="105"/>
                </a:cubicBezTo>
                <a:cubicBezTo>
                  <a:pt x="28561" y="189"/>
                  <a:pt x="28310" y="272"/>
                  <a:pt x="28080" y="377"/>
                </a:cubicBezTo>
                <a:cubicBezTo>
                  <a:pt x="27891" y="461"/>
                  <a:pt x="27724" y="523"/>
                  <a:pt x="27536" y="628"/>
                </a:cubicBezTo>
                <a:cubicBezTo>
                  <a:pt x="27410" y="691"/>
                  <a:pt x="27264" y="775"/>
                  <a:pt x="27138" y="816"/>
                </a:cubicBezTo>
                <a:cubicBezTo>
                  <a:pt x="26929" y="921"/>
                  <a:pt x="26741" y="1026"/>
                  <a:pt x="26531" y="1130"/>
                </a:cubicBezTo>
                <a:cubicBezTo>
                  <a:pt x="26427" y="1193"/>
                  <a:pt x="26322" y="1235"/>
                  <a:pt x="26259" y="1298"/>
                </a:cubicBezTo>
                <a:cubicBezTo>
                  <a:pt x="26071" y="1402"/>
                  <a:pt x="25883" y="1528"/>
                  <a:pt x="25736" y="1632"/>
                </a:cubicBezTo>
                <a:cubicBezTo>
                  <a:pt x="25590" y="1716"/>
                  <a:pt x="25464" y="1779"/>
                  <a:pt x="25339" y="1884"/>
                </a:cubicBezTo>
                <a:cubicBezTo>
                  <a:pt x="25004" y="2093"/>
                  <a:pt x="24690" y="2344"/>
                  <a:pt x="24334" y="2553"/>
                </a:cubicBezTo>
                <a:cubicBezTo>
                  <a:pt x="23644" y="3013"/>
                  <a:pt x="22912" y="3495"/>
                  <a:pt x="22116" y="3829"/>
                </a:cubicBezTo>
                <a:cubicBezTo>
                  <a:pt x="21928" y="3913"/>
                  <a:pt x="21782" y="3955"/>
                  <a:pt x="21593" y="4039"/>
                </a:cubicBezTo>
                <a:cubicBezTo>
                  <a:pt x="21384" y="4122"/>
                  <a:pt x="21154" y="4164"/>
                  <a:pt x="20924" y="4185"/>
                </a:cubicBezTo>
                <a:cubicBezTo>
                  <a:pt x="20819" y="4185"/>
                  <a:pt x="20736" y="4227"/>
                  <a:pt x="20631" y="4227"/>
                </a:cubicBezTo>
                <a:cubicBezTo>
                  <a:pt x="20464" y="4227"/>
                  <a:pt x="20338" y="4227"/>
                  <a:pt x="20192" y="4185"/>
                </a:cubicBezTo>
                <a:cubicBezTo>
                  <a:pt x="19982" y="4164"/>
                  <a:pt x="19773" y="4122"/>
                  <a:pt x="19585" y="4039"/>
                </a:cubicBezTo>
                <a:cubicBezTo>
                  <a:pt x="19375" y="3934"/>
                  <a:pt x="19166" y="3808"/>
                  <a:pt x="18978" y="3662"/>
                </a:cubicBezTo>
                <a:cubicBezTo>
                  <a:pt x="18664" y="3432"/>
                  <a:pt x="18413" y="3139"/>
                  <a:pt x="18141" y="2867"/>
                </a:cubicBezTo>
                <a:cubicBezTo>
                  <a:pt x="18015" y="2720"/>
                  <a:pt x="17890" y="2574"/>
                  <a:pt x="17743" y="2448"/>
                </a:cubicBezTo>
                <a:cubicBezTo>
                  <a:pt x="17597" y="2281"/>
                  <a:pt x="17409" y="2135"/>
                  <a:pt x="17262" y="1967"/>
                </a:cubicBezTo>
                <a:cubicBezTo>
                  <a:pt x="17095" y="1842"/>
                  <a:pt x="16969" y="1737"/>
                  <a:pt x="16781" y="1653"/>
                </a:cubicBezTo>
                <a:cubicBezTo>
                  <a:pt x="16676" y="1612"/>
                  <a:pt x="16572" y="1570"/>
                  <a:pt x="16467" y="1528"/>
                </a:cubicBezTo>
                <a:cubicBezTo>
                  <a:pt x="16362" y="1507"/>
                  <a:pt x="16258" y="1465"/>
                  <a:pt x="16153" y="1465"/>
                </a:cubicBezTo>
                <a:cubicBezTo>
                  <a:pt x="16070" y="1465"/>
                  <a:pt x="16028" y="1465"/>
                  <a:pt x="15944" y="1507"/>
                </a:cubicBezTo>
                <a:cubicBezTo>
                  <a:pt x="15839" y="1528"/>
                  <a:pt x="15756" y="1549"/>
                  <a:pt x="15651" y="1612"/>
                </a:cubicBezTo>
                <a:cubicBezTo>
                  <a:pt x="15588" y="1653"/>
                  <a:pt x="15484" y="1716"/>
                  <a:pt x="15400" y="1758"/>
                </a:cubicBezTo>
                <a:cubicBezTo>
                  <a:pt x="15316" y="1842"/>
                  <a:pt x="15233" y="1925"/>
                  <a:pt x="15191" y="1988"/>
                </a:cubicBezTo>
                <a:cubicBezTo>
                  <a:pt x="15065" y="2156"/>
                  <a:pt x="14919" y="2302"/>
                  <a:pt x="14814" y="2469"/>
                </a:cubicBezTo>
                <a:cubicBezTo>
                  <a:pt x="14710" y="2595"/>
                  <a:pt x="14605" y="2700"/>
                  <a:pt x="14542" y="2825"/>
                </a:cubicBezTo>
                <a:cubicBezTo>
                  <a:pt x="14438" y="2972"/>
                  <a:pt x="14291" y="3118"/>
                  <a:pt x="14186" y="3244"/>
                </a:cubicBezTo>
                <a:cubicBezTo>
                  <a:pt x="13956" y="3536"/>
                  <a:pt x="13705" y="3767"/>
                  <a:pt x="13412" y="4018"/>
                </a:cubicBezTo>
                <a:cubicBezTo>
                  <a:pt x="13203" y="4164"/>
                  <a:pt x="12973" y="4290"/>
                  <a:pt x="12722" y="4436"/>
                </a:cubicBezTo>
                <a:cubicBezTo>
                  <a:pt x="12492" y="4499"/>
                  <a:pt x="12282" y="4562"/>
                  <a:pt x="12052" y="4604"/>
                </a:cubicBezTo>
                <a:cubicBezTo>
                  <a:pt x="11885" y="4625"/>
                  <a:pt x="11723" y="4635"/>
                  <a:pt x="11558" y="4635"/>
                </a:cubicBezTo>
                <a:cubicBezTo>
                  <a:pt x="11393" y="4635"/>
                  <a:pt x="11226" y="4625"/>
                  <a:pt x="11048" y="4604"/>
                </a:cubicBezTo>
                <a:cubicBezTo>
                  <a:pt x="10525" y="4541"/>
                  <a:pt x="10044" y="4373"/>
                  <a:pt x="9541" y="4164"/>
                </a:cubicBezTo>
                <a:cubicBezTo>
                  <a:pt x="9102" y="3955"/>
                  <a:pt x="8684" y="3746"/>
                  <a:pt x="8265" y="3495"/>
                </a:cubicBezTo>
                <a:cubicBezTo>
                  <a:pt x="8056" y="3348"/>
                  <a:pt x="7847" y="3223"/>
                  <a:pt x="7637" y="3076"/>
                </a:cubicBezTo>
                <a:cubicBezTo>
                  <a:pt x="7428" y="2930"/>
                  <a:pt x="7219" y="2783"/>
                  <a:pt x="7010" y="2658"/>
                </a:cubicBezTo>
                <a:cubicBezTo>
                  <a:pt x="6800" y="2490"/>
                  <a:pt x="6591" y="2365"/>
                  <a:pt x="6382" y="2239"/>
                </a:cubicBezTo>
                <a:cubicBezTo>
                  <a:pt x="6173" y="2093"/>
                  <a:pt x="5922" y="1967"/>
                  <a:pt x="5691" y="1863"/>
                </a:cubicBezTo>
                <a:cubicBezTo>
                  <a:pt x="5284" y="1669"/>
                  <a:pt x="4840" y="1546"/>
                  <a:pt x="4411" y="1546"/>
                </a:cubicBezTo>
                <a:cubicBezTo>
                  <a:pt x="4377" y="1546"/>
                  <a:pt x="4344" y="1547"/>
                  <a:pt x="4310" y="1549"/>
                </a:cubicBezTo>
                <a:cubicBezTo>
                  <a:pt x="4206" y="1549"/>
                  <a:pt x="4080" y="1570"/>
                  <a:pt x="3976" y="1570"/>
                </a:cubicBezTo>
                <a:cubicBezTo>
                  <a:pt x="3829" y="1612"/>
                  <a:pt x="3725" y="1632"/>
                  <a:pt x="3620" y="1653"/>
                </a:cubicBezTo>
                <a:cubicBezTo>
                  <a:pt x="3515" y="1674"/>
                  <a:pt x="3411" y="1737"/>
                  <a:pt x="3348" y="1758"/>
                </a:cubicBezTo>
                <a:cubicBezTo>
                  <a:pt x="3243" y="1821"/>
                  <a:pt x="3139" y="1863"/>
                  <a:pt x="3034" y="1884"/>
                </a:cubicBezTo>
                <a:cubicBezTo>
                  <a:pt x="2553" y="2093"/>
                  <a:pt x="2114" y="2344"/>
                  <a:pt x="1695" y="2616"/>
                </a:cubicBezTo>
                <a:cubicBezTo>
                  <a:pt x="1318" y="2888"/>
                  <a:pt x="963" y="3181"/>
                  <a:pt x="649" y="3516"/>
                </a:cubicBezTo>
                <a:cubicBezTo>
                  <a:pt x="481" y="3662"/>
                  <a:pt x="356" y="3829"/>
                  <a:pt x="230" y="3976"/>
                </a:cubicBezTo>
                <a:cubicBezTo>
                  <a:pt x="168" y="4060"/>
                  <a:pt x="126" y="4143"/>
                  <a:pt x="105" y="4248"/>
                </a:cubicBezTo>
                <a:cubicBezTo>
                  <a:pt x="105" y="4269"/>
                  <a:pt x="63" y="4332"/>
                  <a:pt x="63" y="4353"/>
                </a:cubicBezTo>
                <a:cubicBezTo>
                  <a:pt x="42" y="4436"/>
                  <a:pt x="42" y="4499"/>
                  <a:pt x="21" y="4583"/>
                </a:cubicBezTo>
                <a:cubicBezTo>
                  <a:pt x="0" y="4687"/>
                  <a:pt x="21" y="4792"/>
                  <a:pt x="105" y="4876"/>
                </a:cubicBezTo>
                <a:cubicBezTo>
                  <a:pt x="153" y="4940"/>
                  <a:pt x="225" y="4967"/>
                  <a:pt x="303" y="4967"/>
                </a:cubicBezTo>
                <a:cubicBezTo>
                  <a:pt x="327" y="4967"/>
                  <a:pt x="352" y="4964"/>
                  <a:pt x="377" y="4959"/>
                </a:cubicBezTo>
                <a:cubicBezTo>
                  <a:pt x="461" y="4917"/>
                  <a:pt x="523" y="4897"/>
                  <a:pt x="586" y="4897"/>
                </a:cubicBezTo>
                <a:cubicBezTo>
                  <a:pt x="691" y="4876"/>
                  <a:pt x="774" y="4813"/>
                  <a:pt x="879" y="4771"/>
                </a:cubicBezTo>
                <a:cubicBezTo>
                  <a:pt x="1005" y="4687"/>
                  <a:pt x="1067" y="4499"/>
                  <a:pt x="984" y="4373"/>
                </a:cubicBezTo>
                <a:cubicBezTo>
                  <a:pt x="942" y="4290"/>
                  <a:pt x="879" y="4269"/>
                  <a:pt x="795" y="4248"/>
                </a:cubicBezTo>
                <a:cubicBezTo>
                  <a:pt x="1067" y="3955"/>
                  <a:pt x="1360" y="3704"/>
                  <a:pt x="1632" y="3432"/>
                </a:cubicBezTo>
                <a:cubicBezTo>
                  <a:pt x="2134" y="3076"/>
                  <a:pt x="2658" y="2783"/>
                  <a:pt x="3202" y="2511"/>
                </a:cubicBezTo>
                <a:lnTo>
                  <a:pt x="3599" y="2365"/>
                </a:lnTo>
                <a:cubicBezTo>
                  <a:pt x="3766" y="2302"/>
                  <a:pt x="3913" y="2260"/>
                  <a:pt x="4101" y="2239"/>
                </a:cubicBezTo>
                <a:cubicBezTo>
                  <a:pt x="4174" y="2218"/>
                  <a:pt x="4248" y="2208"/>
                  <a:pt x="4321" y="2208"/>
                </a:cubicBezTo>
                <a:cubicBezTo>
                  <a:pt x="4394" y="2208"/>
                  <a:pt x="4467" y="2218"/>
                  <a:pt x="4541" y="2239"/>
                </a:cubicBezTo>
                <a:cubicBezTo>
                  <a:pt x="4645" y="2260"/>
                  <a:pt x="4729" y="2260"/>
                  <a:pt x="4834" y="2281"/>
                </a:cubicBezTo>
                <a:cubicBezTo>
                  <a:pt x="4959" y="2302"/>
                  <a:pt x="5127" y="2365"/>
                  <a:pt x="5252" y="2448"/>
                </a:cubicBezTo>
                <a:cubicBezTo>
                  <a:pt x="5503" y="2574"/>
                  <a:pt x="5775" y="2700"/>
                  <a:pt x="6005" y="2867"/>
                </a:cubicBezTo>
                <a:cubicBezTo>
                  <a:pt x="6298" y="3034"/>
                  <a:pt x="6549" y="3244"/>
                  <a:pt x="6842" y="3453"/>
                </a:cubicBezTo>
                <a:cubicBezTo>
                  <a:pt x="7114" y="3641"/>
                  <a:pt x="7386" y="3850"/>
                  <a:pt x="7679" y="4039"/>
                </a:cubicBezTo>
                <a:cubicBezTo>
                  <a:pt x="7972" y="4227"/>
                  <a:pt x="8265" y="4394"/>
                  <a:pt x="8537" y="4562"/>
                </a:cubicBezTo>
                <a:cubicBezTo>
                  <a:pt x="9123" y="4876"/>
                  <a:pt x="9730" y="5127"/>
                  <a:pt x="10316" y="5315"/>
                </a:cubicBezTo>
                <a:cubicBezTo>
                  <a:pt x="10757" y="5447"/>
                  <a:pt x="11229" y="5528"/>
                  <a:pt x="11703" y="5528"/>
                </a:cubicBezTo>
                <a:cubicBezTo>
                  <a:pt x="11903" y="5528"/>
                  <a:pt x="12104" y="5513"/>
                  <a:pt x="12303" y="5482"/>
                </a:cubicBezTo>
                <a:cubicBezTo>
                  <a:pt x="12617" y="5420"/>
                  <a:pt x="12910" y="5336"/>
                  <a:pt x="13203" y="5231"/>
                </a:cubicBezTo>
                <a:cubicBezTo>
                  <a:pt x="13496" y="5106"/>
                  <a:pt x="13747" y="4980"/>
                  <a:pt x="13977" y="4792"/>
                </a:cubicBezTo>
                <a:cubicBezTo>
                  <a:pt x="14249" y="4604"/>
                  <a:pt x="14479" y="4373"/>
                  <a:pt x="14710" y="4143"/>
                </a:cubicBezTo>
                <a:cubicBezTo>
                  <a:pt x="14856" y="4018"/>
                  <a:pt x="14961" y="3871"/>
                  <a:pt x="15065" y="3746"/>
                </a:cubicBezTo>
                <a:cubicBezTo>
                  <a:pt x="15212" y="3536"/>
                  <a:pt x="15379" y="3348"/>
                  <a:pt x="15526" y="3139"/>
                </a:cubicBezTo>
                <a:cubicBezTo>
                  <a:pt x="15714" y="2909"/>
                  <a:pt x="15902" y="2658"/>
                  <a:pt x="16132" y="2407"/>
                </a:cubicBezTo>
                <a:cubicBezTo>
                  <a:pt x="16153" y="2407"/>
                  <a:pt x="16153" y="2386"/>
                  <a:pt x="16174" y="2386"/>
                </a:cubicBezTo>
                <a:cubicBezTo>
                  <a:pt x="16216" y="2386"/>
                  <a:pt x="16237" y="2365"/>
                  <a:pt x="16258" y="2365"/>
                </a:cubicBezTo>
                <a:lnTo>
                  <a:pt x="16279" y="2365"/>
                </a:lnTo>
                <a:cubicBezTo>
                  <a:pt x="16342" y="2365"/>
                  <a:pt x="16362" y="2386"/>
                  <a:pt x="16425" y="2386"/>
                </a:cubicBezTo>
                <a:cubicBezTo>
                  <a:pt x="16530" y="2448"/>
                  <a:pt x="16635" y="2490"/>
                  <a:pt x="16739" y="2574"/>
                </a:cubicBezTo>
                <a:cubicBezTo>
                  <a:pt x="17011" y="2783"/>
                  <a:pt x="17262" y="3034"/>
                  <a:pt x="17492" y="3306"/>
                </a:cubicBezTo>
                <a:cubicBezTo>
                  <a:pt x="17806" y="3620"/>
                  <a:pt x="18120" y="3955"/>
                  <a:pt x="18455" y="4248"/>
                </a:cubicBezTo>
                <a:cubicBezTo>
                  <a:pt x="18622" y="4373"/>
                  <a:pt x="18769" y="4478"/>
                  <a:pt x="18936" y="4583"/>
                </a:cubicBezTo>
                <a:cubicBezTo>
                  <a:pt x="19103" y="4708"/>
                  <a:pt x="19313" y="4792"/>
                  <a:pt x="19522" y="4876"/>
                </a:cubicBezTo>
                <a:cubicBezTo>
                  <a:pt x="19710" y="4959"/>
                  <a:pt x="19920" y="4980"/>
                  <a:pt x="20129" y="5022"/>
                </a:cubicBezTo>
                <a:cubicBezTo>
                  <a:pt x="20297" y="5053"/>
                  <a:pt x="20488" y="5072"/>
                  <a:pt x="20669" y="5072"/>
                </a:cubicBezTo>
                <a:cubicBezTo>
                  <a:pt x="20735" y="5072"/>
                  <a:pt x="20799" y="5070"/>
                  <a:pt x="20861" y="5064"/>
                </a:cubicBezTo>
                <a:cubicBezTo>
                  <a:pt x="21070" y="5064"/>
                  <a:pt x="21280" y="5001"/>
                  <a:pt x="21468" y="4980"/>
                </a:cubicBezTo>
                <a:cubicBezTo>
                  <a:pt x="21698" y="4917"/>
                  <a:pt x="21928" y="4855"/>
                  <a:pt x="22179" y="4771"/>
                </a:cubicBezTo>
                <a:cubicBezTo>
                  <a:pt x="22619" y="4604"/>
                  <a:pt x="23037" y="4394"/>
                  <a:pt x="23435" y="4185"/>
                </a:cubicBezTo>
                <a:cubicBezTo>
                  <a:pt x="24021" y="3871"/>
                  <a:pt x="24585" y="3495"/>
                  <a:pt x="25129" y="3118"/>
                </a:cubicBezTo>
                <a:cubicBezTo>
                  <a:pt x="25381" y="2930"/>
                  <a:pt x="25653" y="2762"/>
                  <a:pt x="25946" y="2574"/>
                </a:cubicBezTo>
                <a:cubicBezTo>
                  <a:pt x="26259" y="2365"/>
                  <a:pt x="26573" y="2176"/>
                  <a:pt x="26887" y="1967"/>
                </a:cubicBezTo>
                <a:cubicBezTo>
                  <a:pt x="26908" y="1946"/>
                  <a:pt x="26950" y="1925"/>
                  <a:pt x="26992" y="1925"/>
                </a:cubicBezTo>
                <a:cubicBezTo>
                  <a:pt x="27096" y="1863"/>
                  <a:pt x="27201" y="1821"/>
                  <a:pt x="27306" y="1737"/>
                </a:cubicBezTo>
                <a:cubicBezTo>
                  <a:pt x="27452" y="1653"/>
                  <a:pt x="27619" y="1549"/>
                  <a:pt x="27787" y="1465"/>
                </a:cubicBezTo>
                <a:cubicBezTo>
                  <a:pt x="27829" y="1444"/>
                  <a:pt x="27870" y="1444"/>
                  <a:pt x="27891" y="1423"/>
                </a:cubicBezTo>
                <a:cubicBezTo>
                  <a:pt x="27996" y="1360"/>
                  <a:pt x="28142" y="1319"/>
                  <a:pt x="28247" y="1256"/>
                </a:cubicBezTo>
                <a:cubicBezTo>
                  <a:pt x="28414" y="1193"/>
                  <a:pt x="28624" y="1088"/>
                  <a:pt x="28812" y="1005"/>
                </a:cubicBezTo>
                <a:cubicBezTo>
                  <a:pt x="29000" y="921"/>
                  <a:pt x="29210" y="879"/>
                  <a:pt x="29419" y="816"/>
                </a:cubicBezTo>
                <a:lnTo>
                  <a:pt x="29649" y="816"/>
                </a:lnTo>
                <a:cubicBezTo>
                  <a:pt x="29733" y="837"/>
                  <a:pt x="29816" y="879"/>
                  <a:pt x="29921" y="900"/>
                </a:cubicBezTo>
                <a:cubicBezTo>
                  <a:pt x="30047" y="984"/>
                  <a:pt x="30172" y="1047"/>
                  <a:pt x="30298" y="1151"/>
                </a:cubicBezTo>
                <a:cubicBezTo>
                  <a:pt x="30695" y="1507"/>
                  <a:pt x="31030" y="1863"/>
                  <a:pt x="31407" y="2197"/>
                </a:cubicBezTo>
                <a:lnTo>
                  <a:pt x="32118" y="2825"/>
                </a:lnTo>
                <a:cubicBezTo>
                  <a:pt x="32348" y="3013"/>
                  <a:pt x="32578" y="3181"/>
                  <a:pt x="32808" y="3348"/>
                </a:cubicBezTo>
                <a:cubicBezTo>
                  <a:pt x="33080" y="3536"/>
                  <a:pt x="33332" y="3662"/>
                  <a:pt x="33604" y="3829"/>
                </a:cubicBezTo>
                <a:cubicBezTo>
                  <a:pt x="33834" y="3955"/>
                  <a:pt x="34127" y="4039"/>
                  <a:pt x="34378" y="4081"/>
                </a:cubicBezTo>
                <a:cubicBezTo>
                  <a:pt x="34451" y="4101"/>
                  <a:pt x="34514" y="4112"/>
                  <a:pt x="34574" y="4112"/>
                </a:cubicBezTo>
                <a:cubicBezTo>
                  <a:pt x="34634" y="4112"/>
                  <a:pt x="34692" y="4101"/>
                  <a:pt x="34754" y="4081"/>
                </a:cubicBezTo>
                <a:cubicBezTo>
                  <a:pt x="34901" y="4081"/>
                  <a:pt x="35068" y="4060"/>
                  <a:pt x="35215" y="4018"/>
                </a:cubicBezTo>
                <a:cubicBezTo>
                  <a:pt x="35487" y="3955"/>
                  <a:pt x="35738" y="3871"/>
                  <a:pt x="35989" y="3767"/>
                </a:cubicBezTo>
                <a:cubicBezTo>
                  <a:pt x="36261" y="3641"/>
                  <a:pt x="36533" y="3516"/>
                  <a:pt x="36784" y="3348"/>
                </a:cubicBezTo>
                <a:cubicBezTo>
                  <a:pt x="37161" y="3118"/>
                  <a:pt x="37474" y="2867"/>
                  <a:pt x="37809" y="2595"/>
                </a:cubicBezTo>
                <a:cubicBezTo>
                  <a:pt x="37998" y="2448"/>
                  <a:pt x="38207" y="2281"/>
                  <a:pt x="38395" y="2135"/>
                </a:cubicBezTo>
                <a:cubicBezTo>
                  <a:pt x="38542" y="1988"/>
                  <a:pt x="38709" y="1884"/>
                  <a:pt x="38855" y="1758"/>
                </a:cubicBezTo>
                <a:cubicBezTo>
                  <a:pt x="39190" y="1507"/>
                  <a:pt x="39546" y="1298"/>
                  <a:pt x="39922" y="1109"/>
                </a:cubicBezTo>
                <a:cubicBezTo>
                  <a:pt x="40111" y="1026"/>
                  <a:pt x="40299" y="984"/>
                  <a:pt x="40508" y="942"/>
                </a:cubicBezTo>
                <a:cubicBezTo>
                  <a:pt x="40613" y="942"/>
                  <a:pt x="40697" y="921"/>
                  <a:pt x="40801" y="921"/>
                </a:cubicBezTo>
                <a:cubicBezTo>
                  <a:pt x="40864" y="921"/>
                  <a:pt x="40948" y="921"/>
                  <a:pt x="41052" y="942"/>
                </a:cubicBezTo>
                <a:cubicBezTo>
                  <a:pt x="41366" y="1005"/>
                  <a:pt x="41659" y="1088"/>
                  <a:pt x="41952" y="1193"/>
                </a:cubicBezTo>
                <a:cubicBezTo>
                  <a:pt x="42182" y="1298"/>
                  <a:pt x="42433" y="1423"/>
                  <a:pt x="42684" y="1528"/>
                </a:cubicBezTo>
                <a:cubicBezTo>
                  <a:pt x="42831" y="1612"/>
                  <a:pt x="42956" y="1674"/>
                  <a:pt x="43124" y="1758"/>
                </a:cubicBezTo>
                <a:cubicBezTo>
                  <a:pt x="43249" y="1842"/>
                  <a:pt x="43417" y="1925"/>
                  <a:pt x="43563" y="1988"/>
                </a:cubicBezTo>
                <a:lnTo>
                  <a:pt x="44421" y="2386"/>
                </a:lnTo>
                <a:cubicBezTo>
                  <a:pt x="44735" y="2511"/>
                  <a:pt x="45049" y="2595"/>
                  <a:pt x="45363" y="2679"/>
                </a:cubicBezTo>
                <a:cubicBezTo>
                  <a:pt x="46053" y="2867"/>
                  <a:pt x="46723" y="2972"/>
                  <a:pt x="47413" y="3034"/>
                </a:cubicBezTo>
                <a:cubicBezTo>
                  <a:pt x="47748" y="3097"/>
                  <a:pt x="48125" y="3097"/>
                  <a:pt x="48459" y="3097"/>
                </a:cubicBezTo>
                <a:cubicBezTo>
                  <a:pt x="48794" y="3097"/>
                  <a:pt x="49129" y="3034"/>
                  <a:pt x="49485" y="2992"/>
                </a:cubicBezTo>
                <a:cubicBezTo>
                  <a:pt x="50070" y="2909"/>
                  <a:pt x="50677" y="2720"/>
                  <a:pt x="51263" y="2490"/>
                </a:cubicBezTo>
                <a:cubicBezTo>
                  <a:pt x="51619" y="2344"/>
                  <a:pt x="51954" y="2156"/>
                  <a:pt x="52330" y="1967"/>
                </a:cubicBezTo>
                <a:cubicBezTo>
                  <a:pt x="52749" y="1758"/>
                  <a:pt x="53167" y="1528"/>
                  <a:pt x="53607" y="1319"/>
                </a:cubicBezTo>
                <a:cubicBezTo>
                  <a:pt x="53690" y="1298"/>
                  <a:pt x="53795" y="1256"/>
                  <a:pt x="53879" y="1235"/>
                </a:cubicBezTo>
                <a:lnTo>
                  <a:pt x="54025" y="1235"/>
                </a:lnTo>
                <a:cubicBezTo>
                  <a:pt x="54151" y="1256"/>
                  <a:pt x="54255" y="1298"/>
                  <a:pt x="54402" y="1340"/>
                </a:cubicBezTo>
                <a:cubicBezTo>
                  <a:pt x="54778" y="1528"/>
                  <a:pt x="55134" y="1779"/>
                  <a:pt x="55490" y="2030"/>
                </a:cubicBezTo>
                <a:cubicBezTo>
                  <a:pt x="55866" y="2281"/>
                  <a:pt x="56243" y="2490"/>
                  <a:pt x="56640" y="2700"/>
                </a:cubicBezTo>
                <a:cubicBezTo>
                  <a:pt x="57038" y="2909"/>
                  <a:pt x="57456" y="3076"/>
                  <a:pt x="57875" y="3223"/>
                </a:cubicBezTo>
                <a:cubicBezTo>
                  <a:pt x="58335" y="3390"/>
                  <a:pt x="58837" y="3453"/>
                  <a:pt x="59340" y="3495"/>
                </a:cubicBezTo>
                <a:cubicBezTo>
                  <a:pt x="59396" y="3497"/>
                  <a:pt x="59453" y="3499"/>
                  <a:pt x="59510" y="3499"/>
                </a:cubicBezTo>
                <a:cubicBezTo>
                  <a:pt x="59892" y="3499"/>
                  <a:pt x="60272" y="3439"/>
                  <a:pt x="60637" y="3348"/>
                </a:cubicBezTo>
                <a:cubicBezTo>
                  <a:pt x="61013" y="3285"/>
                  <a:pt x="61369" y="3118"/>
                  <a:pt x="61725" y="2972"/>
                </a:cubicBezTo>
                <a:cubicBezTo>
                  <a:pt x="61871" y="2888"/>
                  <a:pt x="61997" y="2825"/>
                  <a:pt x="62164" y="2762"/>
                </a:cubicBezTo>
                <a:cubicBezTo>
                  <a:pt x="62269" y="2700"/>
                  <a:pt x="62353" y="2658"/>
                  <a:pt x="62457" y="2595"/>
                </a:cubicBezTo>
                <a:cubicBezTo>
                  <a:pt x="62583" y="2511"/>
                  <a:pt x="62729" y="2469"/>
                  <a:pt x="62876" y="2386"/>
                </a:cubicBezTo>
                <a:cubicBezTo>
                  <a:pt x="63566" y="2093"/>
                  <a:pt x="64298" y="1946"/>
                  <a:pt x="65073" y="1842"/>
                </a:cubicBezTo>
                <a:cubicBezTo>
                  <a:pt x="65449" y="1779"/>
                  <a:pt x="65868" y="1758"/>
                  <a:pt x="66286" y="1716"/>
                </a:cubicBezTo>
                <a:cubicBezTo>
                  <a:pt x="66642" y="1674"/>
                  <a:pt x="66998" y="1653"/>
                  <a:pt x="67332" y="1632"/>
                </a:cubicBezTo>
                <a:cubicBezTo>
                  <a:pt x="67918" y="1581"/>
                  <a:pt x="68517" y="1543"/>
                  <a:pt x="69108" y="1543"/>
                </a:cubicBezTo>
                <a:cubicBezTo>
                  <a:pt x="69235" y="1543"/>
                  <a:pt x="69362" y="1545"/>
                  <a:pt x="69488" y="1549"/>
                </a:cubicBezTo>
                <a:cubicBezTo>
                  <a:pt x="69780" y="1549"/>
                  <a:pt x="69990" y="1319"/>
                  <a:pt x="69990" y="1047"/>
                </a:cubicBezTo>
                <a:cubicBezTo>
                  <a:pt x="69990" y="795"/>
                  <a:pt x="69739" y="565"/>
                  <a:pt x="69488" y="565"/>
                </a:cubicBezTo>
                <a:cubicBezTo>
                  <a:pt x="68944" y="565"/>
                  <a:pt x="68379" y="607"/>
                  <a:pt x="67856" y="628"/>
                </a:cubicBezTo>
                <a:cubicBezTo>
                  <a:pt x="67437" y="837"/>
                  <a:pt x="67186" y="879"/>
                  <a:pt x="66914" y="879"/>
                </a:cubicBezTo>
                <a:cubicBezTo>
                  <a:pt x="66663" y="900"/>
                  <a:pt x="66433" y="900"/>
                  <a:pt x="66161" y="921"/>
                </a:cubicBezTo>
                <a:cubicBezTo>
                  <a:pt x="65826" y="942"/>
                  <a:pt x="65491" y="1005"/>
                  <a:pt x="65115" y="1026"/>
                </a:cubicBezTo>
                <a:cubicBezTo>
                  <a:pt x="64550" y="1088"/>
                  <a:pt x="63964" y="1193"/>
                  <a:pt x="63420" y="1319"/>
                </a:cubicBezTo>
                <a:cubicBezTo>
                  <a:pt x="62813" y="1465"/>
                  <a:pt x="62248" y="1674"/>
                  <a:pt x="61683" y="1967"/>
                </a:cubicBezTo>
                <a:cubicBezTo>
                  <a:pt x="61578" y="2030"/>
                  <a:pt x="61474" y="2093"/>
                  <a:pt x="61348" y="2135"/>
                </a:cubicBezTo>
                <a:cubicBezTo>
                  <a:pt x="61223" y="2176"/>
                  <a:pt x="61118" y="2239"/>
                  <a:pt x="60993" y="2281"/>
                </a:cubicBezTo>
                <a:cubicBezTo>
                  <a:pt x="60804" y="2365"/>
                  <a:pt x="60637" y="2407"/>
                  <a:pt x="60469" y="2469"/>
                </a:cubicBezTo>
                <a:cubicBezTo>
                  <a:pt x="60260" y="2511"/>
                  <a:pt x="60030" y="2574"/>
                  <a:pt x="59842" y="2595"/>
                </a:cubicBezTo>
                <a:cubicBezTo>
                  <a:pt x="59653" y="2616"/>
                  <a:pt x="59465" y="2616"/>
                  <a:pt x="59277" y="2616"/>
                </a:cubicBezTo>
                <a:cubicBezTo>
                  <a:pt x="59109" y="2616"/>
                  <a:pt x="58942" y="2595"/>
                  <a:pt x="58754" y="2595"/>
                </a:cubicBezTo>
                <a:cubicBezTo>
                  <a:pt x="58524" y="2574"/>
                  <a:pt x="58293" y="2511"/>
                  <a:pt x="58063" y="2448"/>
                </a:cubicBezTo>
                <a:cubicBezTo>
                  <a:pt x="57812" y="2365"/>
                  <a:pt x="57582" y="2281"/>
                  <a:pt x="57352" y="2176"/>
                </a:cubicBezTo>
                <a:cubicBezTo>
                  <a:pt x="56954" y="1988"/>
                  <a:pt x="56557" y="1779"/>
                  <a:pt x="56180" y="1570"/>
                </a:cubicBezTo>
                <a:cubicBezTo>
                  <a:pt x="55992" y="1465"/>
                  <a:pt x="55824" y="1360"/>
                  <a:pt x="55657" y="1235"/>
                </a:cubicBezTo>
                <a:lnTo>
                  <a:pt x="55029" y="837"/>
                </a:lnTo>
                <a:cubicBezTo>
                  <a:pt x="54862" y="733"/>
                  <a:pt x="54674" y="649"/>
                  <a:pt x="54506" y="586"/>
                </a:cubicBezTo>
                <a:cubicBezTo>
                  <a:pt x="54402" y="523"/>
                  <a:pt x="54255" y="503"/>
                  <a:pt x="54130" y="482"/>
                </a:cubicBezTo>
                <a:cubicBezTo>
                  <a:pt x="54004" y="440"/>
                  <a:pt x="53899" y="440"/>
                  <a:pt x="53774" y="419"/>
                </a:cubicBezTo>
                <a:cubicBezTo>
                  <a:pt x="53690" y="419"/>
                  <a:pt x="53607" y="419"/>
                  <a:pt x="53565" y="440"/>
                </a:cubicBezTo>
                <a:lnTo>
                  <a:pt x="53251" y="523"/>
                </a:lnTo>
                <a:cubicBezTo>
                  <a:pt x="53083" y="586"/>
                  <a:pt x="52937" y="649"/>
                  <a:pt x="52770" y="733"/>
                </a:cubicBezTo>
                <a:cubicBezTo>
                  <a:pt x="52456" y="900"/>
                  <a:pt x="52163" y="1047"/>
                  <a:pt x="51849" y="1214"/>
                </a:cubicBezTo>
                <a:cubicBezTo>
                  <a:pt x="51472" y="1423"/>
                  <a:pt x="51096" y="1612"/>
                  <a:pt x="50677" y="1779"/>
                </a:cubicBezTo>
                <a:cubicBezTo>
                  <a:pt x="50447" y="1884"/>
                  <a:pt x="50175" y="1967"/>
                  <a:pt x="49945" y="2051"/>
                </a:cubicBezTo>
                <a:cubicBezTo>
                  <a:pt x="49610" y="2156"/>
                  <a:pt x="49296" y="2197"/>
                  <a:pt x="48961" y="2260"/>
                </a:cubicBezTo>
                <a:cubicBezTo>
                  <a:pt x="48648" y="2302"/>
                  <a:pt x="48292" y="2302"/>
                  <a:pt x="47978" y="2344"/>
                </a:cubicBezTo>
                <a:cubicBezTo>
                  <a:pt x="47622" y="2344"/>
                  <a:pt x="47246" y="2302"/>
                  <a:pt x="46890" y="2260"/>
                </a:cubicBezTo>
                <a:cubicBezTo>
                  <a:pt x="46409" y="2176"/>
                  <a:pt x="45969" y="2093"/>
                  <a:pt x="45509" y="1988"/>
                </a:cubicBezTo>
                <a:cubicBezTo>
                  <a:pt x="45091" y="1884"/>
                  <a:pt x="44672" y="1758"/>
                  <a:pt x="44275" y="1612"/>
                </a:cubicBezTo>
                <a:cubicBezTo>
                  <a:pt x="43877" y="1423"/>
                  <a:pt x="43480" y="1235"/>
                  <a:pt x="43103" y="1026"/>
                </a:cubicBezTo>
                <a:cubicBezTo>
                  <a:pt x="42643" y="795"/>
                  <a:pt x="42203" y="565"/>
                  <a:pt x="41743" y="398"/>
                </a:cubicBezTo>
                <a:cubicBezTo>
                  <a:pt x="41555" y="314"/>
                  <a:pt x="41366" y="293"/>
                  <a:pt x="41157" y="251"/>
                </a:cubicBezTo>
                <a:cubicBezTo>
                  <a:pt x="40948" y="189"/>
                  <a:pt x="40718" y="189"/>
                  <a:pt x="40487" y="189"/>
                </a:cubicBezTo>
                <a:cubicBezTo>
                  <a:pt x="40236" y="189"/>
                  <a:pt x="40027" y="251"/>
                  <a:pt x="39797" y="293"/>
                </a:cubicBezTo>
                <a:cubicBezTo>
                  <a:pt x="39567" y="356"/>
                  <a:pt x="39358" y="461"/>
                  <a:pt x="39148" y="565"/>
                </a:cubicBezTo>
                <a:cubicBezTo>
                  <a:pt x="38646" y="816"/>
                  <a:pt x="38207" y="1151"/>
                  <a:pt x="37767" y="1507"/>
                </a:cubicBezTo>
                <a:lnTo>
                  <a:pt x="36972" y="2135"/>
                </a:lnTo>
                <a:cubicBezTo>
                  <a:pt x="36763" y="2281"/>
                  <a:pt x="36533" y="2469"/>
                  <a:pt x="36303" y="2616"/>
                </a:cubicBezTo>
                <a:cubicBezTo>
                  <a:pt x="36052" y="2783"/>
                  <a:pt x="35801" y="2909"/>
                  <a:pt x="35529" y="3034"/>
                </a:cubicBezTo>
                <a:cubicBezTo>
                  <a:pt x="35403" y="3097"/>
                  <a:pt x="35298" y="3139"/>
                  <a:pt x="35173" y="3181"/>
                </a:cubicBezTo>
                <a:cubicBezTo>
                  <a:pt x="35005" y="3223"/>
                  <a:pt x="34838" y="3244"/>
                  <a:pt x="34671" y="3285"/>
                </a:cubicBezTo>
                <a:lnTo>
                  <a:pt x="34315" y="3285"/>
                </a:lnTo>
                <a:cubicBezTo>
                  <a:pt x="34168" y="3244"/>
                  <a:pt x="34043" y="3202"/>
                  <a:pt x="33917" y="3139"/>
                </a:cubicBezTo>
                <a:cubicBezTo>
                  <a:pt x="33436" y="2909"/>
                  <a:pt x="32997" y="2616"/>
                  <a:pt x="32578" y="2302"/>
                </a:cubicBezTo>
                <a:cubicBezTo>
                  <a:pt x="32369" y="2156"/>
                  <a:pt x="32181" y="1988"/>
                  <a:pt x="32013" y="1821"/>
                </a:cubicBezTo>
                <a:cubicBezTo>
                  <a:pt x="31867" y="1674"/>
                  <a:pt x="31741" y="1570"/>
                  <a:pt x="31616" y="1444"/>
                </a:cubicBezTo>
                <a:cubicBezTo>
                  <a:pt x="31281" y="1130"/>
                  <a:pt x="30967" y="775"/>
                  <a:pt x="30591" y="482"/>
                </a:cubicBezTo>
                <a:cubicBezTo>
                  <a:pt x="30444" y="377"/>
                  <a:pt x="30277" y="272"/>
                  <a:pt x="30088" y="168"/>
                </a:cubicBezTo>
                <a:cubicBezTo>
                  <a:pt x="29984" y="105"/>
                  <a:pt x="29879" y="84"/>
                  <a:pt x="29775" y="63"/>
                </a:cubicBezTo>
                <a:cubicBezTo>
                  <a:pt x="29754" y="63"/>
                  <a:pt x="29712" y="42"/>
                  <a:pt x="29670" y="42"/>
                </a:cubicBezTo>
                <a:cubicBezTo>
                  <a:pt x="29607" y="42"/>
                  <a:pt x="29523" y="0"/>
                  <a:pt x="294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587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4" grpId="0"/>
      <p:bldP spid="86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F94969-5C8A-42B1-B4C4-205A21C3B350}"/>
              </a:ext>
            </a:extLst>
          </p:cNvPr>
          <p:cNvSpPr txBox="1"/>
          <p:nvPr/>
        </p:nvSpPr>
        <p:spPr>
          <a:xfrm>
            <a:off x="1470660" y="1905000"/>
            <a:ext cx="6583680" cy="10156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We've been able to make a model that can predict an appropriate stories for kids.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hope to work on any content for children in future.</a:t>
            </a:r>
            <a:endParaRPr lang="ar-SA" sz="20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66F480-F404-456E-BB97-1A6F5D2D8595}"/>
              </a:ext>
            </a:extLst>
          </p:cNvPr>
          <p:cNvSpPr txBox="1"/>
          <p:nvPr/>
        </p:nvSpPr>
        <p:spPr>
          <a:xfrm>
            <a:off x="1624965" y="208062"/>
            <a:ext cx="47891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conclusion</a:t>
            </a:r>
            <a:endParaRPr lang="ar-SA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95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43"/>
          <p:cNvSpPr txBox="1">
            <a:spLocks noGrp="1"/>
          </p:cNvSpPr>
          <p:nvPr>
            <p:ph type="title"/>
          </p:nvPr>
        </p:nvSpPr>
        <p:spPr>
          <a:xfrm flipH="1">
            <a:off x="1419184" y="1109582"/>
            <a:ext cx="6367800" cy="29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Time to have some fun</a:t>
            </a:r>
            <a:endParaRPr sz="5400" dirty="0"/>
          </a:p>
        </p:txBody>
      </p:sp>
      <p:sp>
        <p:nvSpPr>
          <p:cNvPr id="881" name="Google Shape;881;p43"/>
          <p:cNvSpPr/>
          <p:nvPr/>
        </p:nvSpPr>
        <p:spPr>
          <a:xfrm rot="-260877" flipH="1">
            <a:off x="55975" y="1460392"/>
            <a:ext cx="9141762" cy="2163669"/>
          </a:xfrm>
          <a:custGeom>
            <a:avLst/>
            <a:gdLst/>
            <a:ahLst/>
            <a:cxnLst/>
            <a:rect l="l" t="t" r="r" b="b"/>
            <a:pathLst>
              <a:path w="93726" h="45607" extrusionOk="0">
                <a:moveTo>
                  <a:pt x="61426" y="1232"/>
                </a:moveTo>
                <a:cubicBezTo>
                  <a:pt x="73102" y="1232"/>
                  <a:pt x="90461" y="3706"/>
                  <a:pt x="89626" y="15515"/>
                </a:cubicBezTo>
                <a:lnTo>
                  <a:pt x="89626" y="15515"/>
                </a:lnTo>
                <a:cubicBezTo>
                  <a:pt x="89128" y="15001"/>
                  <a:pt x="88611" y="14521"/>
                  <a:pt x="88097" y="14079"/>
                </a:cubicBezTo>
                <a:cubicBezTo>
                  <a:pt x="84924" y="11259"/>
                  <a:pt x="81145" y="9146"/>
                  <a:pt x="77223" y="7510"/>
                </a:cubicBezTo>
                <a:lnTo>
                  <a:pt x="77223" y="7510"/>
                </a:lnTo>
                <a:cubicBezTo>
                  <a:pt x="71422" y="4153"/>
                  <a:pt x="64333" y="3084"/>
                  <a:pt x="57753" y="2771"/>
                </a:cubicBezTo>
                <a:lnTo>
                  <a:pt x="57753" y="2771"/>
                </a:lnTo>
                <a:cubicBezTo>
                  <a:pt x="55996" y="2625"/>
                  <a:pt x="54235" y="2551"/>
                  <a:pt x="52483" y="2551"/>
                </a:cubicBezTo>
                <a:cubicBezTo>
                  <a:pt x="49921" y="2551"/>
                  <a:pt x="47380" y="2710"/>
                  <a:pt x="44907" y="3035"/>
                </a:cubicBezTo>
                <a:lnTo>
                  <a:pt x="44907" y="3035"/>
                </a:lnTo>
                <a:cubicBezTo>
                  <a:pt x="44665" y="3052"/>
                  <a:pt x="44423" y="3070"/>
                  <a:pt x="44181" y="3088"/>
                </a:cubicBezTo>
                <a:lnTo>
                  <a:pt x="44181" y="3088"/>
                </a:lnTo>
                <a:cubicBezTo>
                  <a:pt x="47695" y="2372"/>
                  <a:pt x="51248" y="1857"/>
                  <a:pt x="54795" y="1519"/>
                </a:cubicBezTo>
                <a:cubicBezTo>
                  <a:pt x="56560" y="1352"/>
                  <a:pt x="58855" y="1232"/>
                  <a:pt x="61426" y="1232"/>
                </a:cubicBezTo>
                <a:close/>
                <a:moveTo>
                  <a:pt x="81860" y="11048"/>
                </a:moveTo>
                <a:cubicBezTo>
                  <a:pt x="82945" y="11668"/>
                  <a:pt x="84007" y="12332"/>
                  <a:pt x="85044" y="13042"/>
                </a:cubicBezTo>
                <a:cubicBezTo>
                  <a:pt x="86564" y="14062"/>
                  <a:pt x="88161" y="15340"/>
                  <a:pt x="89468" y="16805"/>
                </a:cubicBezTo>
                <a:lnTo>
                  <a:pt x="89468" y="16805"/>
                </a:lnTo>
                <a:cubicBezTo>
                  <a:pt x="89385" y="17284"/>
                  <a:pt x="89275" y="17777"/>
                  <a:pt x="89134" y="18285"/>
                </a:cubicBezTo>
                <a:cubicBezTo>
                  <a:pt x="88766" y="19679"/>
                  <a:pt x="88179" y="20974"/>
                  <a:pt x="87423" y="22179"/>
                </a:cubicBezTo>
                <a:lnTo>
                  <a:pt x="87423" y="22179"/>
                </a:lnTo>
                <a:cubicBezTo>
                  <a:pt x="87329" y="18104"/>
                  <a:pt x="84808" y="13997"/>
                  <a:pt x="81860" y="11048"/>
                </a:cubicBezTo>
                <a:close/>
                <a:moveTo>
                  <a:pt x="85882" y="25341"/>
                </a:moveTo>
                <a:cubicBezTo>
                  <a:pt x="83973" y="30471"/>
                  <a:pt x="77174" y="33359"/>
                  <a:pt x="72138" y="34994"/>
                </a:cubicBezTo>
                <a:cubicBezTo>
                  <a:pt x="71486" y="35214"/>
                  <a:pt x="70829" y="35426"/>
                  <a:pt x="70170" y="35631"/>
                </a:cubicBezTo>
                <a:lnTo>
                  <a:pt x="70170" y="35631"/>
                </a:lnTo>
                <a:cubicBezTo>
                  <a:pt x="75908" y="32996"/>
                  <a:pt x="81545" y="29884"/>
                  <a:pt x="85882" y="25341"/>
                </a:cubicBezTo>
                <a:close/>
                <a:moveTo>
                  <a:pt x="5271" y="24853"/>
                </a:moveTo>
                <a:lnTo>
                  <a:pt x="5271" y="24853"/>
                </a:lnTo>
                <a:cubicBezTo>
                  <a:pt x="3329" y="28413"/>
                  <a:pt x="3124" y="32283"/>
                  <a:pt x="6340" y="36146"/>
                </a:cubicBezTo>
                <a:cubicBezTo>
                  <a:pt x="6830" y="36744"/>
                  <a:pt x="7374" y="37297"/>
                  <a:pt x="7960" y="37811"/>
                </a:cubicBezTo>
                <a:lnTo>
                  <a:pt x="7960" y="37811"/>
                </a:lnTo>
                <a:cubicBezTo>
                  <a:pt x="3462" y="35852"/>
                  <a:pt x="1318" y="32730"/>
                  <a:pt x="3517" y="27907"/>
                </a:cubicBezTo>
                <a:cubicBezTo>
                  <a:pt x="3991" y="26825"/>
                  <a:pt x="4591" y="25811"/>
                  <a:pt x="5271" y="24853"/>
                </a:cubicBezTo>
                <a:close/>
                <a:moveTo>
                  <a:pt x="19484" y="13729"/>
                </a:moveTo>
                <a:cubicBezTo>
                  <a:pt x="16127" y="16051"/>
                  <a:pt x="13147" y="18982"/>
                  <a:pt x="11583" y="22722"/>
                </a:cubicBezTo>
                <a:cubicBezTo>
                  <a:pt x="9221" y="28310"/>
                  <a:pt x="11352" y="34879"/>
                  <a:pt x="16019" y="38624"/>
                </a:cubicBezTo>
                <a:cubicBezTo>
                  <a:pt x="16774" y="39218"/>
                  <a:pt x="17571" y="39748"/>
                  <a:pt x="18403" y="40222"/>
                </a:cubicBezTo>
                <a:lnTo>
                  <a:pt x="18403" y="40222"/>
                </a:lnTo>
                <a:cubicBezTo>
                  <a:pt x="15804" y="39934"/>
                  <a:pt x="13380" y="39517"/>
                  <a:pt x="11249" y="38940"/>
                </a:cubicBezTo>
                <a:lnTo>
                  <a:pt x="11249" y="38940"/>
                </a:lnTo>
                <a:cubicBezTo>
                  <a:pt x="10095" y="38161"/>
                  <a:pt x="9010" y="37290"/>
                  <a:pt x="8011" y="36319"/>
                </a:cubicBezTo>
                <a:cubicBezTo>
                  <a:pt x="3171" y="31652"/>
                  <a:pt x="5476" y="25890"/>
                  <a:pt x="9451" y="21569"/>
                </a:cubicBezTo>
                <a:cubicBezTo>
                  <a:pt x="12320" y="18467"/>
                  <a:pt x="15787" y="15906"/>
                  <a:pt x="19484" y="13729"/>
                </a:cubicBezTo>
                <a:close/>
                <a:moveTo>
                  <a:pt x="54697" y="4374"/>
                </a:moveTo>
                <a:cubicBezTo>
                  <a:pt x="57004" y="4374"/>
                  <a:pt x="59294" y="4622"/>
                  <a:pt x="61421" y="5321"/>
                </a:cubicBezTo>
                <a:cubicBezTo>
                  <a:pt x="61456" y="5335"/>
                  <a:pt x="61490" y="5341"/>
                  <a:pt x="61523" y="5341"/>
                </a:cubicBezTo>
                <a:cubicBezTo>
                  <a:pt x="61820" y="5341"/>
                  <a:pt x="62005" y="4839"/>
                  <a:pt x="61812" y="4519"/>
                </a:cubicBezTo>
                <a:lnTo>
                  <a:pt x="61812" y="4519"/>
                </a:lnTo>
                <a:cubicBezTo>
                  <a:pt x="66844" y="5191"/>
                  <a:pt x="71789" y="6447"/>
                  <a:pt x="76445" y="8390"/>
                </a:cubicBezTo>
                <a:lnTo>
                  <a:pt x="76445" y="8390"/>
                </a:lnTo>
                <a:cubicBezTo>
                  <a:pt x="80994" y="10909"/>
                  <a:pt x="84687" y="14681"/>
                  <a:pt x="86081" y="20014"/>
                </a:cubicBezTo>
                <a:cubicBezTo>
                  <a:pt x="86426" y="21368"/>
                  <a:pt x="86479" y="22614"/>
                  <a:pt x="86297" y="23762"/>
                </a:cubicBezTo>
                <a:lnTo>
                  <a:pt x="86297" y="23762"/>
                </a:lnTo>
                <a:cubicBezTo>
                  <a:pt x="82255" y="28830"/>
                  <a:pt x="75262" y="32180"/>
                  <a:pt x="69948" y="34706"/>
                </a:cubicBezTo>
                <a:cubicBezTo>
                  <a:pt x="68121" y="35570"/>
                  <a:pt x="66284" y="36411"/>
                  <a:pt x="64433" y="37215"/>
                </a:cubicBezTo>
                <a:lnTo>
                  <a:pt x="64433" y="37215"/>
                </a:lnTo>
                <a:cubicBezTo>
                  <a:pt x="62092" y="37786"/>
                  <a:pt x="59733" y="38272"/>
                  <a:pt x="57388" y="38681"/>
                </a:cubicBezTo>
                <a:cubicBezTo>
                  <a:pt x="53947" y="39259"/>
                  <a:pt x="41681" y="40767"/>
                  <a:pt x="29630" y="40767"/>
                </a:cubicBezTo>
                <a:cubicBezTo>
                  <a:pt x="27018" y="40767"/>
                  <a:pt x="24415" y="40696"/>
                  <a:pt x="21915" y="40530"/>
                </a:cubicBezTo>
                <a:lnTo>
                  <a:pt x="21915" y="40530"/>
                </a:lnTo>
                <a:cubicBezTo>
                  <a:pt x="21026" y="40173"/>
                  <a:pt x="20154" y="39770"/>
                  <a:pt x="19304" y="39315"/>
                </a:cubicBezTo>
                <a:cubicBezTo>
                  <a:pt x="12908" y="35973"/>
                  <a:pt x="9912" y="28310"/>
                  <a:pt x="13484" y="21857"/>
                </a:cubicBezTo>
                <a:cubicBezTo>
                  <a:pt x="16653" y="15923"/>
                  <a:pt x="23394" y="12351"/>
                  <a:pt x="29329" y="9873"/>
                </a:cubicBezTo>
                <a:cubicBezTo>
                  <a:pt x="34917" y="7511"/>
                  <a:pt x="40910" y="6013"/>
                  <a:pt x="46959" y="5033"/>
                </a:cubicBezTo>
                <a:cubicBezTo>
                  <a:pt x="49415" y="4696"/>
                  <a:pt x="52067" y="4374"/>
                  <a:pt x="54697" y="4374"/>
                </a:cubicBezTo>
                <a:close/>
                <a:moveTo>
                  <a:pt x="90154" y="17627"/>
                </a:moveTo>
                <a:cubicBezTo>
                  <a:pt x="92170" y="20224"/>
                  <a:pt x="93157" y="23323"/>
                  <a:pt x="91324" y="26582"/>
                </a:cubicBezTo>
                <a:cubicBezTo>
                  <a:pt x="89826" y="29232"/>
                  <a:pt x="87003" y="31076"/>
                  <a:pt x="84467" y="32574"/>
                </a:cubicBezTo>
                <a:cubicBezTo>
                  <a:pt x="82048" y="34072"/>
                  <a:pt x="79455" y="35397"/>
                  <a:pt x="76862" y="36549"/>
                </a:cubicBezTo>
                <a:cubicBezTo>
                  <a:pt x="68716" y="40099"/>
                  <a:pt x="59960" y="42247"/>
                  <a:pt x="51103" y="42993"/>
                </a:cubicBezTo>
                <a:lnTo>
                  <a:pt x="51103" y="42993"/>
                </a:lnTo>
                <a:cubicBezTo>
                  <a:pt x="55639" y="41696"/>
                  <a:pt x="60083" y="40009"/>
                  <a:pt x="64430" y="38149"/>
                </a:cubicBezTo>
                <a:lnTo>
                  <a:pt x="64430" y="38149"/>
                </a:lnTo>
                <a:cubicBezTo>
                  <a:pt x="65786" y="37823"/>
                  <a:pt x="67144" y="37480"/>
                  <a:pt x="68508" y="37126"/>
                </a:cubicBezTo>
                <a:cubicBezTo>
                  <a:pt x="74730" y="35455"/>
                  <a:pt x="82624" y="33150"/>
                  <a:pt x="86138" y="27158"/>
                </a:cubicBezTo>
                <a:cubicBezTo>
                  <a:pt x="86818" y="26007"/>
                  <a:pt x="87206" y="24809"/>
                  <a:pt x="87354" y="23596"/>
                </a:cubicBezTo>
                <a:lnTo>
                  <a:pt x="87354" y="23596"/>
                </a:lnTo>
                <a:cubicBezTo>
                  <a:pt x="88703" y="21777"/>
                  <a:pt x="89686" y="19732"/>
                  <a:pt x="90154" y="17627"/>
                </a:cubicBezTo>
                <a:close/>
                <a:moveTo>
                  <a:pt x="59509" y="39242"/>
                </a:moveTo>
                <a:lnTo>
                  <a:pt x="59509" y="39242"/>
                </a:lnTo>
                <a:cubicBezTo>
                  <a:pt x="55225" y="40901"/>
                  <a:pt x="50857" y="42297"/>
                  <a:pt x="46366" y="43258"/>
                </a:cubicBezTo>
                <a:lnTo>
                  <a:pt x="46366" y="43258"/>
                </a:lnTo>
                <a:cubicBezTo>
                  <a:pt x="45585" y="43280"/>
                  <a:pt x="44803" y="43291"/>
                  <a:pt x="44021" y="43291"/>
                </a:cubicBezTo>
                <a:cubicBezTo>
                  <a:pt x="38237" y="43291"/>
                  <a:pt x="32056" y="43291"/>
                  <a:pt x="26314" y="41915"/>
                </a:cubicBezTo>
                <a:lnTo>
                  <a:pt x="26314" y="41915"/>
                </a:lnTo>
                <a:cubicBezTo>
                  <a:pt x="27793" y="41971"/>
                  <a:pt x="29275" y="41997"/>
                  <a:pt x="30758" y="41997"/>
                </a:cubicBezTo>
                <a:cubicBezTo>
                  <a:pt x="38953" y="41997"/>
                  <a:pt x="47199" y="41191"/>
                  <a:pt x="55256" y="40006"/>
                </a:cubicBezTo>
                <a:cubicBezTo>
                  <a:pt x="56678" y="39785"/>
                  <a:pt x="58095" y="39528"/>
                  <a:pt x="59509" y="39242"/>
                </a:cubicBezTo>
                <a:close/>
                <a:moveTo>
                  <a:pt x="14276" y="40705"/>
                </a:moveTo>
                <a:cubicBezTo>
                  <a:pt x="16245" y="41067"/>
                  <a:pt x="18096" y="41289"/>
                  <a:pt x="19534" y="41447"/>
                </a:cubicBezTo>
                <a:cubicBezTo>
                  <a:pt x="20131" y="41508"/>
                  <a:pt x="20728" y="41564"/>
                  <a:pt x="21327" y="41614"/>
                </a:cubicBezTo>
                <a:lnTo>
                  <a:pt x="21327" y="41614"/>
                </a:lnTo>
                <a:cubicBezTo>
                  <a:pt x="26833" y="43787"/>
                  <a:pt x="33304" y="44127"/>
                  <a:pt x="38951" y="44212"/>
                </a:cubicBezTo>
                <a:cubicBezTo>
                  <a:pt x="39457" y="44227"/>
                  <a:pt x="39962" y="44239"/>
                  <a:pt x="40467" y="44247"/>
                </a:cubicBezTo>
                <a:lnTo>
                  <a:pt x="40467" y="44247"/>
                </a:lnTo>
                <a:cubicBezTo>
                  <a:pt x="40231" y="44275"/>
                  <a:pt x="39994" y="44302"/>
                  <a:pt x="39757" y="44328"/>
                </a:cubicBezTo>
                <a:cubicBezTo>
                  <a:pt x="37722" y="44553"/>
                  <a:pt x="35575" y="44679"/>
                  <a:pt x="33378" y="44679"/>
                </a:cubicBezTo>
                <a:cubicBezTo>
                  <a:pt x="26915" y="44679"/>
                  <a:pt x="20021" y="43587"/>
                  <a:pt x="14276" y="40705"/>
                </a:cubicBezTo>
                <a:close/>
                <a:moveTo>
                  <a:pt x="61579" y="1"/>
                </a:moveTo>
                <a:cubicBezTo>
                  <a:pt x="55890" y="1"/>
                  <a:pt x="50214" y="686"/>
                  <a:pt x="44655" y="1749"/>
                </a:cubicBezTo>
                <a:cubicBezTo>
                  <a:pt x="34341" y="3766"/>
                  <a:pt x="24201" y="7511"/>
                  <a:pt x="15501" y="13503"/>
                </a:cubicBezTo>
                <a:cubicBezTo>
                  <a:pt x="11583" y="16153"/>
                  <a:pt x="8068" y="19322"/>
                  <a:pt x="5188" y="23010"/>
                </a:cubicBezTo>
                <a:cubicBezTo>
                  <a:pt x="3690" y="24853"/>
                  <a:pt x="2307" y="26928"/>
                  <a:pt x="1673" y="29347"/>
                </a:cubicBezTo>
                <a:cubicBezTo>
                  <a:pt x="0" y="35480"/>
                  <a:pt x="5305" y="38448"/>
                  <a:pt x="10967" y="39967"/>
                </a:cubicBezTo>
                <a:lnTo>
                  <a:pt x="10967" y="39967"/>
                </a:lnTo>
                <a:cubicBezTo>
                  <a:pt x="12493" y="40879"/>
                  <a:pt x="14115" y="41639"/>
                  <a:pt x="15674" y="42311"/>
                </a:cubicBezTo>
                <a:cubicBezTo>
                  <a:pt x="21090" y="44616"/>
                  <a:pt x="27024" y="45538"/>
                  <a:pt x="32786" y="45595"/>
                </a:cubicBezTo>
                <a:cubicBezTo>
                  <a:pt x="33141" y="45603"/>
                  <a:pt x="33496" y="45606"/>
                  <a:pt x="33851" y="45606"/>
                </a:cubicBezTo>
                <a:cubicBezTo>
                  <a:pt x="38111" y="45606"/>
                  <a:pt x="42302" y="45078"/>
                  <a:pt x="46421" y="44177"/>
                </a:cubicBezTo>
                <a:lnTo>
                  <a:pt x="46421" y="44177"/>
                </a:lnTo>
                <a:cubicBezTo>
                  <a:pt x="53707" y="43884"/>
                  <a:pt x="60896" y="42804"/>
                  <a:pt x="67989" y="40698"/>
                </a:cubicBezTo>
                <a:cubicBezTo>
                  <a:pt x="73232" y="39200"/>
                  <a:pt x="78360" y="37010"/>
                  <a:pt x="83085" y="34360"/>
                </a:cubicBezTo>
                <a:cubicBezTo>
                  <a:pt x="87118" y="32113"/>
                  <a:pt x="91900" y="29175"/>
                  <a:pt x="93052" y="24335"/>
                </a:cubicBezTo>
                <a:cubicBezTo>
                  <a:pt x="93725" y="21347"/>
                  <a:pt x="92309" y="18575"/>
                  <a:pt x="90374" y="16332"/>
                </a:cubicBezTo>
                <a:lnTo>
                  <a:pt x="90374" y="16332"/>
                </a:lnTo>
                <a:cubicBezTo>
                  <a:pt x="90724" y="13366"/>
                  <a:pt x="90007" y="10351"/>
                  <a:pt x="87809" y="7741"/>
                </a:cubicBezTo>
                <a:cubicBezTo>
                  <a:pt x="83315" y="2441"/>
                  <a:pt x="75018" y="1116"/>
                  <a:pt x="68565" y="366"/>
                </a:cubicBezTo>
                <a:cubicBezTo>
                  <a:pt x="66239" y="115"/>
                  <a:pt x="63908" y="1"/>
                  <a:pt x="615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3"/>
          <p:cNvSpPr/>
          <p:nvPr/>
        </p:nvSpPr>
        <p:spPr>
          <a:xfrm>
            <a:off x="5262000" y="4261863"/>
            <a:ext cx="1443650" cy="149475"/>
          </a:xfrm>
          <a:custGeom>
            <a:avLst/>
            <a:gdLst/>
            <a:ahLst/>
            <a:cxnLst/>
            <a:rect l="l" t="t" r="r" b="b"/>
            <a:pathLst>
              <a:path w="57746" h="5979" extrusionOk="0">
                <a:moveTo>
                  <a:pt x="45122" y="1"/>
                </a:moveTo>
                <a:cubicBezTo>
                  <a:pt x="43697" y="1"/>
                  <a:pt x="42440" y="1055"/>
                  <a:pt x="41567" y="2212"/>
                </a:cubicBezTo>
                <a:cubicBezTo>
                  <a:pt x="40947" y="3038"/>
                  <a:pt x="40328" y="4791"/>
                  <a:pt x="39135" y="4791"/>
                </a:cubicBezTo>
                <a:cubicBezTo>
                  <a:pt x="39034" y="4791"/>
                  <a:pt x="38928" y="4778"/>
                  <a:pt x="38819" y="4751"/>
                </a:cubicBezTo>
                <a:cubicBezTo>
                  <a:pt x="37504" y="4438"/>
                  <a:pt x="36907" y="2810"/>
                  <a:pt x="35951" y="1973"/>
                </a:cubicBezTo>
                <a:cubicBezTo>
                  <a:pt x="35224" y="1318"/>
                  <a:pt x="34319" y="1003"/>
                  <a:pt x="33414" y="1003"/>
                </a:cubicBezTo>
                <a:cubicBezTo>
                  <a:pt x="32441" y="1003"/>
                  <a:pt x="31466" y="1367"/>
                  <a:pt x="30708" y="2063"/>
                </a:cubicBezTo>
                <a:cubicBezTo>
                  <a:pt x="29752" y="2944"/>
                  <a:pt x="29080" y="4049"/>
                  <a:pt x="27871" y="4587"/>
                </a:cubicBezTo>
                <a:cubicBezTo>
                  <a:pt x="27373" y="4816"/>
                  <a:pt x="26838" y="4934"/>
                  <a:pt x="26313" y="4934"/>
                </a:cubicBezTo>
                <a:cubicBezTo>
                  <a:pt x="25294" y="4934"/>
                  <a:pt x="24315" y="4488"/>
                  <a:pt x="23733" y="3542"/>
                </a:cubicBezTo>
                <a:cubicBezTo>
                  <a:pt x="23240" y="2705"/>
                  <a:pt x="23016" y="1749"/>
                  <a:pt x="22076" y="1227"/>
                </a:cubicBezTo>
                <a:cubicBezTo>
                  <a:pt x="21628" y="970"/>
                  <a:pt x="21118" y="861"/>
                  <a:pt x="20604" y="861"/>
                </a:cubicBezTo>
                <a:cubicBezTo>
                  <a:pt x="20073" y="861"/>
                  <a:pt x="19537" y="977"/>
                  <a:pt x="19058" y="1167"/>
                </a:cubicBezTo>
                <a:cubicBezTo>
                  <a:pt x="17551" y="1770"/>
                  <a:pt x="15459" y="4271"/>
                  <a:pt x="13593" y="4271"/>
                </a:cubicBezTo>
                <a:cubicBezTo>
                  <a:pt x="13055" y="4271"/>
                  <a:pt x="12535" y="4063"/>
                  <a:pt x="12054" y="3542"/>
                </a:cubicBezTo>
                <a:cubicBezTo>
                  <a:pt x="11337" y="2780"/>
                  <a:pt x="11008" y="1719"/>
                  <a:pt x="10112" y="1092"/>
                </a:cubicBezTo>
                <a:cubicBezTo>
                  <a:pt x="9688" y="802"/>
                  <a:pt x="9227" y="676"/>
                  <a:pt x="8759" y="676"/>
                </a:cubicBezTo>
                <a:cubicBezTo>
                  <a:pt x="8239" y="676"/>
                  <a:pt x="7710" y="833"/>
                  <a:pt x="7214" y="1092"/>
                </a:cubicBezTo>
                <a:cubicBezTo>
                  <a:pt x="6049" y="1734"/>
                  <a:pt x="5332" y="2870"/>
                  <a:pt x="4302" y="3676"/>
                </a:cubicBezTo>
                <a:cubicBezTo>
                  <a:pt x="3836" y="4041"/>
                  <a:pt x="3205" y="4433"/>
                  <a:pt x="2590" y="4433"/>
                </a:cubicBezTo>
                <a:cubicBezTo>
                  <a:pt x="2299" y="4433"/>
                  <a:pt x="2012" y="4345"/>
                  <a:pt x="1748" y="4124"/>
                </a:cubicBezTo>
                <a:cubicBezTo>
                  <a:pt x="1165" y="3631"/>
                  <a:pt x="1091" y="2720"/>
                  <a:pt x="1031" y="2033"/>
                </a:cubicBezTo>
                <a:cubicBezTo>
                  <a:pt x="1009" y="1705"/>
                  <a:pt x="743" y="1540"/>
                  <a:pt x="491" y="1540"/>
                </a:cubicBezTo>
                <a:cubicBezTo>
                  <a:pt x="239" y="1540"/>
                  <a:pt x="0" y="1705"/>
                  <a:pt x="30" y="2033"/>
                </a:cubicBezTo>
                <a:cubicBezTo>
                  <a:pt x="167" y="3715"/>
                  <a:pt x="959" y="5449"/>
                  <a:pt x="2596" y="5449"/>
                </a:cubicBezTo>
                <a:cubicBezTo>
                  <a:pt x="2922" y="5449"/>
                  <a:pt x="3281" y="5380"/>
                  <a:pt x="3675" y="5229"/>
                </a:cubicBezTo>
                <a:cubicBezTo>
                  <a:pt x="5208" y="4623"/>
                  <a:pt x="7030" y="1756"/>
                  <a:pt x="8732" y="1756"/>
                </a:cubicBezTo>
                <a:cubicBezTo>
                  <a:pt x="9252" y="1756"/>
                  <a:pt x="9760" y="2024"/>
                  <a:pt x="10246" y="2705"/>
                </a:cubicBezTo>
                <a:cubicBezTo>
                  <a:pt x="10784" y="3452"/>
                  <a:pt x="11187" y="4333"/>
                  <a:pt x="12009" y="4826"/>
                </a:cubicBezTo>
                <a:cubicBezTo>
                  <a:pt x="12487" y="5120"/>
                  <a:pt x="13020" y="5244"/>
                  <a:pt x="13559" y="5244"/>
                </a:cubicBezTo>
                <a:cubicBezTo>
                  <a:pt x="14113" y="5244"/>
                  <a:pt x="14675" y="5113"/>
                  <a:pt x="15190" y="4901"/>
                </a:cubicBezTo>
                <a:cubicBezTo>
                  <a:pt x="16680" y="4290"/>
                  <a:pt x="18869" y="1880"/>
                  <a:pt x="20638" y="1880"/>
                </a:cubicBezTo>
                <a:cubicBezTo>
                  <a:pt x="21335" y="1880"/>
                  <a:pt x="21966" y="2254"/>
                  <a:pt x="22464" y="3258"/>
                </a:cubicBezTo>
                <a:cubicBezTo>
                  <a:pt x="22972" y="4288"/>
                  <a:pt x="23479" y="5110"/>
                  <a:pt x="24555" y="5618"/>
                </a:cubicBezTo>
                <a:cubicBezTo>
                  <a:pt x="25114" y="5863"/>
                  <a:pt x="25704" y="5978"/>
                  <a:pt x="26296" y="5978"/>
                </a:cubicBezTo>
                <a:cubicBezTo>
                  <a:pt x="26858" y="5978"/>
                  <a:pt x="27422" y="5874"/>
                  <a:pt x="27960" y="5677"/>
                </a:cubicBezTo>
                <a:cubicBezTo>
                  <a:pt x="29110" y="5244"/>
                  <a:pt x="29932" y="4438"/>
                  <a:pt x="30738" y="3542"/>
                </a:cubicBezTo>
                <a:cubicBezTo>
                  <a:pt x="31500" y="2697"/>
                  <a:pt x="32444" y="2012"/>
                  <a:pt x="33478" y="2012"/>
                </a:cubicBezTo>
                <a:cubicBezTo>
                  <a:pt x="33925" y="2012"/>
                  <a:pt x="34388" y="2139"/>
                  <a:pt x="34861" y="2436"/>
                </a:cubicBezTo>
                <a:cubicBezTo>
                  <a:pt x="36239" y="3286"/>
                  <a:pt x="37343" y="5899"/>
                  <a:pt x="39110" y="5899"/>
                </a:cubicBezTo>
                <a:cubicBezTo>
                  <a:pt x="39487" y="5899"/>
                  <a:pt x="39895" y="5780"/>
                  <a:pt x="40342" y="5498"/>
                </a:cubicBezTo>
                <a:cubicBezTo>
                  <a:pt x="41965" y="4487"/>
                  <a:pt x="42735" y="999"/>
                  <a:pt x="44943" y="999"/>
                </a:cubicBezTo>
                <a:cubicBezTo>
                  <a:pt x="45213" y="999"/>
                  <a:pt x="45505" y="1051"/>
                  <a:pt x="45823" y="1167"/>
                </a:cubicBezTo>
                <a:cubicBezTo>
                  <a:pt x="47914" y="1944"/>
                  <a:pt x="48572" y="4677"/>
                  <a:pt x="50603" y="5618"/>
                </a:cubicBezTo>
                <a:cubicBezTo>
                  <a:pt x="51141" y="5859"/>
                  <a:pt x="51667" y="5964"/>
                  <a:pt x="52177" y="5964"/>
                </a:cubicBezTo>
                <a:cubicBezTo>
                  <a:pt x="54259" y="5964"/>
                  <a:pt x="56082" y="4205"/>
                  <a:pt x="57414" y="2705"/>
                </a:cubicBezTo>
                <a:cubicBezTo>
                  <a:pt x="57746" y="2304"/>
                  <a:pt x="57393" y="1780"/>
                  <a:pt x="57021" y="1780"/>
                </a:cubicBezTo>
                <a:cubicBezTo>
                  <a:pt x="56909" y="1780"/>
                  <a:pt x="56794" y="1829"/>
                  <a:pt x="56697" y="1944"/>
                </a:cubicBezTo>
                <a:cubicBezTo>
                  <a:pt x="55477" y="3299"/>
                  <a:pt x="53828" y="4858"/>
                  <a:pt x="52125" y="4858"/>
                </a:cubicBezTo>
                <a:cubicBezTo>
                  <a:pt x="51388" y="4858"/>
                  <a:pt x="50642" y="4566"/>
                  <a:pt x="49916" y="3840"/>
                </a:cubicBezTo>
                <a:cubicBezTo>
                  <a:pt x="48721" y="2645"/>
                  <a:pt x="47914" y="913"/>
                  <a:pt x="46286" y="241"/>
                </a:cubicBezTo>
                <a:cubicBezTo>
                  <a:pt x="45889" y="75"/>
                  <a:pt x="45499" y="1"/>
                  <a:pt x="451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" name="Google Shape;883;p43"/>
          <p:cNvGrpSpPr/>
          <p:nvPr/>
        </p:nvGrpSpPr>
        <p:grpSpPr>
          <a:xfrm rot="-1564537">
            <a:off x="6855077" y="4013920"/>
            <a:ext cx="495770" cy="567380"/>
            <a:chOff x="1244250" y="1474325"/>
            <a:chExt cx="1183700" cy="1354675"/>
          </a:xfrm>
        </p:grpSpPr>
        <p:sp>
          <p:nvSpPr>
            <p:cNvPr id="884" name="Google Shape;884;p43"/>
            <p:cNvSpPr/>
            <p:nvPr/>
          </p:nvSpPr>
          <p:spPr>
            <a:xfrm>
              <a:off x="1244250" y="1474325"/>
              <a:ext cx="1183700" cy="1354675"/>
            </a:xfrm>
            <a:custGeom>
              <a:avLst/>
              <a:gdLst/>
              <a:ahLst/>
              <a:cxnLst/>
              <a:rect l="l" t="t" r="r" b="b"/>
              <a:pathLst>
                <a:path w="47348" h="54187" extrusionOk="0">
                  <a:moveTo>
                    <a:pt x="15081" y="4209"/>
                  </a:moveTo>
                  <a:cubicBezTo>
                    <a:pt x="15169" y="4472"/>
                    <a:pt x="15344" y="4560"/>
                    <a:pt x="15432" y="4735"/>
                  </a:cubicBezTo>
                  <a:cubicBezTo>
                    <a:pt x="15432" y="4647"/>
                    <a:pt x="15344" y="4647"/>
                    <a:pt x="15344" y="4560"/>
                  </a:cubicBezTo>
                  <a:lnTo>
                    <a:pt x="15344" y="4560"/>
                  </a:lnTo>
                  <a:cubicBezTo>
                    <a:pt x="15607" y="4910"/>
                    <a:pt x="15870" y="5349"/>
                    <a:pt x="16221" y="5787"/>
                  </a:cubicBezTo>
                  <a:cubicBezTo>
                    <a:pt x="16659" y="6313"/>
                    <a:pt x="16923" y="6927"/>
                    <a:pt x="17361" y="7541"/>
                  </a:cubicBezTo>
                  <a:cubicBezTo>
                    <a:pt x="17799" y="8067"/>
                    <a:pt x="18238" y="8681"/>
                    <a:pt x="18676" y="9382"/>
                  </a:cubicBezTo>
                  <a:cubicBezTo>
                    <a:pt x="19553" y="10697"/>
                    <a:pt x="20430" y="11925"/>
                    <a:pt x="21307" y="13240"/>
                  </a:cubicBezTo>
                  <a:cubicBezTo>
                    <a:pt x="21920" y="13941"/>
                    <a:pt x="22359" y="14643"/>
                    <a:pt x="22797" y="15432"/>
                  </a:cubicBezTo>
                  <a:cubicBezTo>
                    <a:pt x="23323" y="16133"/>
                    <a:pt x="23849" y="17010"/>
                    <a:pt x="24375" y="17887"/>
                  </a:cubicBezTo>
                  <a:cubicBezTo>
                    <a:pt x="24989" y="18764"/>
                    <a:pt x="25515" y="19553"/>
                    <a:pt x="26041" y="20342"/>
                  </a:cubicBezTo>
                  <a:cubicBezTo>
                    <a:pt x="26567" y="21131"/>
                    <a:pt x="27181" y="22008"/>
                    <a:pt x="27707" y="22709"/>
                  </a:cubicBezTo>
                  <a:cubicBezTo>
                    <a:pt x="28058" y="23148"/>
                    <a:pt x="28233" y="23586"/>
                    <a:pt x="28584" y="24025"/>
                  </a:cubicBezTo>
                  <a:cubicBezTo>
                    <a:pt x="28672" y="24288"/>
                    <a:pt x="28935" y="24463"/>
                    <a:pt x="29022" y="24726"/>
                  </a:cubicBezTo>
                  <a:cubicBezTo>
                    <a:pt x="29812" y="25954"/>
                    <a:pt x="30513" y="27093"/>
                    <a:pt x="31302" y="28233"/>
                  </a:cubicBezTo>
                  <a:cubicBezTo>
                    <a:pt x="32091" y="29285"/>
                    <a:pt x="32705" y="30338"/>
                    <a:pt x="33494" y="31390"/>
                  </a:cubicBezTo>
                  <a:cubicBezTo>
                    <a:pt x="34196" y="32530"/>
                    <a:pt x="34722" y="33494"/>
                    <a:pt x="35335" y="34459"/>
                  </a:cubicBezTo>
                  <a:cubicBezTo>
                    <a:pt x="36037" y="35598"/>
                    <a:pt x="36826" y="36651"/>
                    <a:pt x="37440" y="37615"/>
                  </a:cubicBezTo>
                  <a:cubicBezTo>
                    <a:pt x="38141" y="38492"/>
                    <a:pt x="38755" y="39544"/>
                    <a:pt x="39456" y="40509"/>
                  </a:cubicBezTo>
                  <a:cubicBezTo>
                    <a:pt x="39895" y="41298"/>
                    <a:pt x="40333" y="41911"/>
                    <a:pt x="40772" y="42701"/>
                  </a:cubicBezTo>
                  <a:cubicBezTo>
                    <a:pt x="41035" y="43139"/>
                    <a:pt x="41298" y="43490"/>
                    <a:pt x="41473" y="43928"/>
                  </a:cubicBezTo>
                  <a:cubicBezTo>
                    <a:pt x="41736" y="44191"/>
                    <a:pt x="41911" y="44630"/>
                    <a:pt x="42174" y="45068"/>
                  </a:cubicBezTo>
                  <a:lnTo>
                    <a:pt x="43490" y="47435"/>
                  </a:lnTo>
                  <a:cubicBezTo>
                    <a:pt x="43665" y="47698"/>
                    <a:pt x="43840" y="48137"/>
                    <a:pt x="44016" y="48487"/>
                  </a:cubicBezTo>
                  <a:cubicBezTo>
                    <a:pt x="44191" y="48838"/>
                    <a:pt x="44366" y="49277"/>
                    <a:pt x="44454" y="49627"/>
                  </a:cubicBezTo>
                  <a:cubicBezTo>
                    <a:pt x="44630" y="49890"/>
                    <a:pt x="44717" y="50241"/>
                    <a:pt x="44717" y="50679"/>
                  </a:cubicBezTo>
                  <a:lnTo>
                    <a:pt x="44717" y="51206"/>
                  </a:lnTo>
                  <a:cubicBezTo>
                    <a:pt x="44630" y="51206"/>
                    <a:pt x="44630" y="51381"/>
                    <a:pt x="44542" y="51381"/>
                  </a:cubicBezTo>
                  <a:cubicBezTo>
                    <a:pt x="44279" y="51381"/>
                    <a:pt x="43928" y="51206"/>
                    <a:pt x="43577" y="51118"/>
                  </a:cubicBezTo>
                  <a:cubicBezTo>
                    <a:pt x="43402" y="51118"/>
                    <a:pt x="43227" y="51030"/>
                    <a:pt x="43051" y="51030"/>
                  </a:cubicBezTo>
                  <a:cubicBezTo>
                    <a:pt x="42788" y="51030"/>
                    <a:pt x="42613" y="50942"/>
                    <a:pt x="42350" y="50942"/>
                  </a:cubicBezTo>
                  <a:lnTo>
                    <a:pt x="42262" y="50942"/>
                  </a:lnTo>
                  <a:lnTo>
                    <a:pt x="42613" y="49627"/>
                  </a:lnTo>
                  <a:cubicBezTo>
                    <a:pt x="42613" y="49277"/>
                    <a:pt x="42613" y="48926"/>
                    <a:pt x="42525" y="48575"/>
                  </a:cubicBezTo>
                  <a:cubicBezTo>
                    <a:pt x="42350" y="48400"/>
                    <a:pt x="42262" y="48312"/>
                    <a:pt x="42174" y="48137"/>
                  </a:cubicBezTo>
                  <a:cubicBezTo>
                    <a:pt x="42087" y="48049"/>
                    <a:pt x="41911" y="47961"/>
                    <a:pt x="41736" y="47961"/>
                  </a:cubicBezTo>
                  <a:cubicBezTo>
                    <a:pt x="41596" y="47909"/>
                    <a:pt x="41455" y="47884"/>
                    <a:pt x="41319" y="47884"/>
                  </a:cubicBezTo>
                  <a:cubicBezTo>
                    <a:pt x="40772" y="47884"/>
                    <a:pt x="40281" y="48277"/>
                    <a:pt x="40070" y="48838"/>
                  </a:cubicBezTo>
                  <a:cubicBezTo>
                    <a:pt x="39982" y="49277"/>
                    <a:pt x="39895" y="49803"/>
                    <a:pt x="39719" y="50241"/>
                  </a:cubicBezTo>
                  <a:cubicBezTo>
                    <a:pt x="39544" y="50241"/>
                    <a:pt x="39456" y="50153"/>
                    <a:pt x="39193" y="50153"/>
                  </a:cubicBezTo>
                  <a:cubicBezTo>
                    <a:pt x="38843" y="50066"/>
                    <a:pt x="38404" y="50066"/>
                    <a:pt x="37966" y="49890"/>
                  </a:cubicBezTo>
                  <a:cubicBezTo>
                    <a:pt x="38229" y="49189"/>
                    <a:pt x="38317" y="48400"/>
                    <a:pt x="38404" y="47523"/>
                  </a:cubicBezTo>
                  <a:cubicBezTo>
                    <a:pt x="38404" y="47172"/>
                    <a:pt x="38317" y="46734"/>
                    <a:pt x="38141" y="46558"/>
                  </a:cubicBezTo>
                  <a:lnTo>
                    <a:pt x="37966" y="46383"/>
                  </a:lnTo>
                  <a:cubicBezTo>
                    <a:pt x="37790" y="46208"/>
                    <a:pt x="37527" y="46120"/>
                    <a:pt x="37264" y="46120"/>
                  </a:cubicBezTo>
                  <a:cubicBezTo>
                    <a:pt x="36826" y="46120"/>
                    <a:pt x="36475" y="46208"/>
                    <a:pt x="36212" y="46383"/>
                  </a:cubicBezTo>
                  <a:cubicBezTo>
                    <a:pt x="35949" y="46646"/>
                    <a:pt x="35774" y="46997"/>
                    <a:pt x="35774" y="47260"/>
                  </a:cubicBezTo>
                  <a:cubicBezTo>
                    <a:pt x="35774" y="47874"/>
                    <a:pt x="35686" y="48312"/>
                    <a:pt x="35598" y="48838"/>
                  </a:cubicBezTo>
                  <a:cubicBezTo>
                    <a:pt x="35598" y="49014"/>
                    <a:pt x="35511" y="49189"/>
                    <a:pt x="35511" y="49364"/>
                  </a:cubicBezTo>
                  <a:cubicBezTo>
                    <a:pt x="35072" y="49277"/>
                    <a:pt x="34722" y="49277"/>
                    <a:pt x="34283" y="49189"/>
                  </a:cubicBezTo>
                  <a:cubicBezTo>
                    <a:pt x="33757" y="49014"/>
                    <a:pt x="33319" y="48926"/>
                    <a:pt x="32705" y="48838"/>
                  </a:cubicBezTo>
                  <a:lnTo>
                    <a:pt x="32530" y="48838"/>
                  </a:lnTo>
                  <a:cubicBezTo>
                    <a:pt x="32617" y="48750"/>
                    <a:pt x="32617" y="48575"/>
                    <a:pt x="32705" y="48487"/>
                  </a:cubicBezTo>
                  <a:cubicBezTo>
                    <a:pt x="32968" y="47961"/>
                    <a:pt x="33406" y="47523"/>
                    <a:pt x="33757" y="47085"/>
                  </a:cubicBezTo>
                  <a:cubicBezTo>
                    <a:pt x="34196" y="46558"/>
                    <a:pt x="33933" y="45769"/>
                    <a:pt x="33494" y="45331"/>
                  </a:cubicBezTo>
                  <a:lnTo>
                    <a:pt x="33406" y="45243"/>
                  </a:lnTo>
                  <a:cubicBezTo>
                    <a:pt x="33143" y="45046"/>
                    <a:pt x="32880" y="44947"/>
                    <a:pt x="32654" y="44947"/>
                  </a:cubicBezTo>
                  <a:cubicBezTo>
                    <a:pt x="32579" y="44947"/>
                    <a:pt x="32508" y="44958"/>
                    <a:pt x="32442" y="44980"/>
                  </a:cubicBezTo>
                  <a:cubicBezTo>
                    <a:pt x="32004" y="45068"/>
                    <a:pt x="31741" y="45243"/>
                    <a:pt x="31565" y="45506"/>
                  </a:cubicBezTo>
                  <a:cubicBezTo>
                    <a:pt x="31214" y="45945"/>
                    <a:pt x="30864" y="46295"/>
                    <a:pt x="30688" y="46734"/>
                  </a:cubicBezTo>
                  <a:cubicBezTo>
                    <a:pt x="30338" y="47172"/>
                    <a:pt x="30250" y="47611"/>
                    <a:pt x="29987" y="48049"/>
                  </a:cubicBezTo>
                  <a:cubicBezTo>
                    <a:pt x="29987" y="48137"/>
                    <a:pt x="29899" y="48137"/>
                    <a:pt x="29899" y="48312"/>
                  </a:cubicBezTo>
                  <a:cubicBezTo>
                    <a:pt x="29636" y="48137"/>
                    <a:pt x="29373" y="48137"/>
                    <a:pt x="29110" y="48049"/>
                  </a:cubicBezTo>
                  <a:cubicBezTo>
                    <a:pt x="28496" y="47961"/>
                    <a:pt x="27883" y="47874"/>
                    <a:pt x="27356" y="47611"/>
                  </a:cubicBezTo>
                  <a:cubicBezTo>
                    <a:pt x="27444" y="47435"/>
                    <a:pt x="27444" y="47172"/>
                    <a:pt x="27620" y="46997"/>
                  </a:cubicBezTo>
                  <a:cubicBezTo>
                    <a:pt x="27707" y="46383"/>
                    <a:pt x="27883" y="45945"/>
                    <a:pt x="28058" y="45419"/>
                  </a:cubicBezTo>
                  <a:cubicBezTo>
                    <a:pt x="28233" y="44893"/>
                    <a:pt x="28058" y="44366"/>
                    <a:pt x="27707" y="44016"/>
                  </a:cubicBezTo>
                  <a:cubicBezTo>
                    <a:pt x="27620" y="43928"/>
                    <a:pt x="27444" y="43928"/>
                    <a:pt x="27269" y="43753"/>
                  </a:cubicBezTo>
                  <a:cubicBezTo>
                    <a:pt x="27163" y="43726"/>
                    <a:pt x="27057" y="43714"/>
                    <a:pt x="26953" y="43714"/>
                  </a:cubicBezTo>
                  <a:cubicBezTo>
                    <a:pt x="26366" y="43714"/>
                    <a:pt x="25826" y="44108"/>
                    <a:pt x="25603" y="44630"/>
                  </a:cubicBezTo>
                  <a:cubicBezTo>
                    <a:pt x="25515" y="45243"/>
                    <a:pt x="25252" y="45682"/>
                    <a:pt x="25164" y="46208"/>
                  </a:cubicBezTo>
                  <a:cubicBezTo>
                    <a:pt x="25077" y="46383"/>
                    <a:pt x="25077" y="46734"/>
                    <a:pt x="24989" y="46997"/>
                  </a:cubicBezTo>
                  <a:cubicBezTo>
                    <a:pt x="24375" y="46734"/>
                    <a:pt x="23937" y="46646"/>
                    <a:pt x="23411" y="46558"/>
                  </a:cubicBezTo>
                  <a:cubicBezTo>
                    <a:pt x="22797" y="46383"/>
                    <a:pt x="22096" y="46208"/>
                    <a:pt x="21482" y="46120"/>
                  </a:cubicBezTo>
                  <a:cubicBezTo>
                    <a:pt x="21657" y="45682"/>
                    <a:pt x="22008" y="45243"/>
                    <a:pt x="22183" y="44805"/>
                  </a:cubicBezTo>
                  <a:cubicBezTo>
                    <a:pt x="22446" y="44454"/>
                    <a:pt x="22534" y="44103"/>
                    <a:pt x="22446" y="43753"/>
                  </a:cubicBezTo>
                  <a:cubicBezTo>
                    <a:pt x="22359" y="43490"/>
                    <a:pt x="22183" y="43227"/>
                    <a:pt x="22008" y="43051"/>
                  </a:cubicBezTo>
                  <a:cubicBezTo>
                    <a:pt x="22008" y="43051"/>
                    <a:pt x="22008" y="42876"/>
                    <a:pt x="21920" y="42876"/>
                  </a:cubicBezTo>
                  <a:cubicBezTo>
                    <a:pt x="21664" y="42748"/>
                    <a:pt x="21407" y="42666"/>
                    <a:pt x="21150" y="42666"/>
                  </a:cubicBezTo>
                  <a:cubicBezTo>
                    <a:pt x="21056" y="42666"/>
                    <a:pt x="20962" y="42677"/>
                    <a:pt x="20868" y="42701"/>
                  </a:cubicBezTo>
                  <a:cubicBezTo>
                    <a:pt x="20605" y="42701"/>
                    <a:pt x="20167" y="42876"/>
                    <a:pt x="19991" y="43227"/>
                  </a:cubicBezTo>
                  <a:cubicBezTo>
                    <a:pt x="19816" y="43577"/>
                    <a:pt x="19553" y="44016"/>
                    <a:pt x="19378" y="44454"/>
                  </a:cubicBezTo>
                  <a:cubicBezTo>
                    <a:pt x="19290" y="44805"/>
                    <a:pt x="19027" y="44980"/>
                    <a:pt x="18939" y="45331"/>
                  </a:cubicBezTo>
                  <a:lnTo>
                    <a:pt x="17624" y="44980"/>
                  </a:lnTo>
                  <a:cubicBezTo>
                    <a:pt x="17361" y="44893"/>
                    <a:pt x="17098" y="44893"/>
                    <a:pt x="16835" y="44805"/>
                  </a:cubicBezTo>
                  <a:lnTo>
                    <a:pt x="16835" y="44630"/>
                  </a:lnTo>
                  <a:cubicBezTo>
                    <a:pt x="17186" y="44103"/>
                    <a:pt x="17361" y="43490"/>
                    <a:pt x="17712" y="42876"/>
                  </a:cubicBezTo>
                  <a:cubicBezTo>
                    <a:pt x="17799" y="42613"/>
                    <a:pt x="17712" y="42262"/>
                    <a:pt x="17624" y="41911"/>
                  </a:cubicBezTo>
                  <a:cubicBezTo>
                    <a:pt x="17536" y="41736"/>
                    <a:pt x="17361" y="41561"/>
                    <a:pt x="17273" y="41473"/>
                  </a:cubicBezTo>
                  <a:cubicBezTo>
                    <a:pt x="17186" y="41298"/>
                    <a:pt x="17098" y="41298"/>
                    <a:pt x="16835" y="41122"/>
                  </a:cubicBezTo>
                  <a:cubicBezTo>
                    <a:pt x="16741" y="41099"/>
                    <a:pt x="16653" y="41088"/>
                    <a:pt x="16568" y="41088"/>
                  </a:cubicBezTo>
                  <a:cubicBezTo>
                    <a:pt x="16337" y="41088"/>
                    <a:pt x="16127" y="41169"/>
                    <a:pt x="15870" y="41298"/>
                  </a:cubicBezTo>
                  <a:cubicBezTo>
                    <a:pt x="15783" y="41385"/>
                    <a:pt x="15607" y="41385"/>
                    <a:pt x="15520" y="41473"/>
                  </a:cubicBezTo>
                  <a:cubicBezTo>
                    <a:pt x="15344" y="41561"/>
                    <a:pt x="15169" y="41824"/>
                    <a:pt x="15081" y="41999"/>
                  </a:cubicBezTo>
                  <a:cubicBezTo>
                    <a:pt x="14906" y="42350"/>
                    <a:pt x="14731" y="42788"/>
                    <a:pt x="14555" y="43139"/>
                  </a:cubicBezTo>
                  <a:cubicBezTo>
                    <a:pt x="14292" y="43490"/>
                    <a:pt x="14204" y="43665"/>
                    <a:pt x="14117" y="44016"/>
                  </a:cubicBezTo>
                  <a:cubicBezTo>
                    <a:pt x="13591" y="43928"/>
                    <a:pt x="12889" y="43665"/>
                    <a:pt x="12275" y="43577"/>
                  </a:cubicBezTo>
                  <a:cubicBezTo>
                    <a:pt x="12275" y="43490"/>
                    <a:pt x="12100" y="43490"/>
                    <a:pt x="12012" y="43490"/>
                  </a:cubicBezTo>
                  <a:cubicBezTo>
                    <a:pt x="12363" y="42876"/>
                    <a:pt x="12539" y="42438"/>
                    <a:pt x="12802" y="41999"/>
                  </a:cubicBezTo>
                  <a:cubicBezTo>
                    <a:pt x="12802" y="41911"/>
                    <a:pt x="12802" y="41824"/>
                    <a:pt x="12889" y="41736"/>
                  </a:cubicBezTo>
                  <a:lnTo>
                    <a:pt x="12889" y="41035"/>
                  </a:lnTo>
                  <a:cubicBezTo>
                    <a:pt x="12802" y="40684"/>
                    <a:pt x="12714" y="40509"/>
                    <a:pt x="12451" y="40245"/>
                  </a:cubicBezTo>
                  <a:lnTo>
                    <a:pt x="12363" y="40158"/>
                  </a:lnTo>
                  <a:cubicBezTo>
                    <a:pt x="12115" y="40034"/>
                    <a:pt x="11867" y="39910"/>
                    <a:pt x="11650" y="39910"/>
                  </a:cubicBezTo>
                  <a:cubicBezTo>
                    <a:pt x="11560" y="39910"/>
                    <a:pt x="11476" y="39931"/>
                    <a:pt x="11399" y="39982"/>
                  </a:cubicBezTo>
                  <a:cubicBezTo>
                    <a:pt x="11048" y="39982"/>
                    <a:pt x="10610" y="40158"/>
                    <a:pt x="10522" y="40509"/>
                  </a:cubicBezTo>
                  <a:cubicBezTo>
                    <a:pt x="10259" y="40859"/>
                    <a:pt x="10171" y="41298"/>
                    <a:pt x="9908" y="41561"/>
                  </a:cubicBezTo>
                  <a:cubicBezTo>
                    <a:pt x="9820" y="41911"/>
                    <a:pt x="9645" y="42262"/>
                    <a:pt x="9382" y="42701"/>
                  </a:cubicBezTo>
                  <a:cubicBezTo>
                    <a:pt x="9294" y="42613"/>
                    <a:pt x="9207" y="42613"/>
                    <a:pt x="9031" y="42613"/>
                  </a:cubicBezTo>
                  <a:cubicBezTo>
                    <a:pt x="8418" y="42438"/>
                    <a:pt x="7716" y="42262"/>
                    <a:pt x="7190" y="42174"/>
                  </a:cubicBezTo>
                  <a:lnTo>
                    <a:pt x="7190" y="41911"/>
                  </a:lnTo>
                  <a:cubicBezTo>
                    <a:pt x="7453" y="41122"/>
                    <a:pt x="7628" y="40509"/>
                    <a:pt x="7979" y="39719"/>
                  </a:cubicBezTo>
                  <a:cubicBezTo>
                    <a:pt x="8242" y="39193"/>
                    <a:pt x="7979" y="38667"/>
                    <a:pt x="7628" y="38317"/>
                  </a:cubicBezTo>
                  <a:cubicBezTo>
                    <a:pt x="7541" y="38229"/>
                    <a:pt x="7453" y="38053"/>
                    <a:pt x="7190" y="38053"/>
                  </a:cubicBezTo>
                  <a:cubicBezTo>
                    <a:pt x="7120" y="38030"/>
                    <a:pt x="7043" y="38019"/>
                    <a:pt x="6961" y="38019"/>
                  </a:cubicBezTo>
                  <a:cubicBezTo>
                    <a:pt x="6739" y="38019"/>
                    <a:pt x="6482" y="38100"/>
                    <a:pt x="6226" y="38229"/>
                  </a:cubicBezTo>
                  <a:cubicBezTo>
                    <a:pt x="5875" y="38317"/>
                    <a:pt x="5699" y="38667"/>
                    <a:pt x="5612" y="38930"/>
                  </a:cubicBezTo>
                  <a:cubicBezTo>
                    <a:pt x="5349" y="39369"/>
                    <a:pt x="5173" y="39807"/>
                    <a:pt x="4998" y="40421"/>
                  </a:cubicBezTo>
                  <a:cubicBezTo>
                    <a:pt x="4910" y="40684"/>
                    <a:pt x="4910" y="41122"/>
                    <a:pt x="4823" y="41473"/>
                  </a:cubicBezTo>
                  <a:lnTo>
                    <a:pt x="4647" y="41473"/>
                  </a:lnTo>
                  <a:lnTo>
                    <a:pt x="3332" y="41122"/>
                  </a:lnTo>
                  <a:cubicBezTo>
                    <a:pt x="3244" y="41122"/>
                    <a:pt x="3244" y="41035"/>
                    <a:pt x="3157" y="41035"/>
                  </a:cubicBezTo>
                  <a:lnTo>
                    <a:pt x="2806" y="40684"/>
                  </a:lnTo>
                  <a:cubicBezTo>
                    <a:pt x="2806" y="40509"/>
                    <a:pt x="2894" y="40421"/>
                    <a:pt x="2894" y="40158"/>
                  </a:cubicBezTo>
                  <a:cubicBezTo>
                    <a:pt x="2894" y="39982"/>
                    <a:pt x="3069" y="39719"/>
                    <a:pt x="3069" y="39544"/>
                  </a:cubicBezTo>
                  <a:cubicBezTo>
                    <a:pt x="3069" y="39106"/>
                    <a:pt x="3244" y="38667"/>
                    <a:pt x="3332" y="38229"/>
                  </a:cubicBezTo>
                  <a:cubicBezTo>
                    <a:pt x="3507" y="37966"/>
                    <a:pt x="3507" y="37878"/>
                    <a:pt x="3595" y="37615"/>
                  </a:cubicBezTo>
                  <a:lnTo>
                    <a:pt x="3595" y="37615"/>
                  </a:lnTo>
                  <a:cubicBezTo>
                    <a:pt x="3595" y="37790"/>
                    <a:pt x="3507" y="37878"/>
                    <a:pt x="3507" y="37966"/>
                  </a:cubicBezTo>
                  <a:cubicBezTo>
                    <a:pt x="3770" y="37177"/>
                    <a:pt x="4034" y="36475"/>
                    <a:pt x="4209" y="35598"/>
                  </a:cubicBezTo>
                  <a:lnTo>
                    <a:pt x="4910" y="33231"/>
                  </a:lnTo>
                  <a:lnTo>
                    <a:pt x="5612" y="30951"/>
                  </a:lnTo>
                  <a:lnTo>
                    <a:pt x="6226" y="28672"/>
                  </a:lnTo>
                  <a:cubicBezTo>
                    <a:pt x="6489" y="28233"/>
                    <a:pt x="6664" y="27707"/>
                    <a:pt x="6752" y="27269"/>
                  </a:cubicBezTo>
                  <a:cubicBezTo>
                    <a:pt x="6927" y="26830"/>
                    <a:pt x="7102" y="26217"/>
                    <a:pt x="7190" y="25778"/>
                  </a:cubicBezTo>
                  <a:cubicBezTo>
                    <a:pt x="7453" y="24901"/>
                    <a:pt x="7804" y="23937"/>
                    <a:pt x="8067" y="23060"/>
                  </a:cubicBezTo>
                  <a:lnTo>
                    <a:pt x="8768" y="21131"/>
                  </a:lnTo>
                  <a:cubicBezTo>
                    <a:pt x="9207" y="20079"/>
                    <a:pt x="9557" y="19202"/>
                    <a:pt x="9820" y="18238"/>
                  </a:cubicBezTo>
                  <a:cubicBezTo>
                    <a:pt x="10171" y="17361"/>
                    <a:pt x="10434" y="16484"/>
                    <a:pt x="10697" y="15607"/>
                  </a:cubicBezTo>
                  <a:cubicBezTo>
                    <a:pt x="11048" y="14643"/>
                    <a:pt x="11486" y="13766"/>
                    <a:pt x="11837" y="12802"/>
                  </a:cubicBezTo>
                  <a:cubicBezTo>
                    <a:pt x="12188" y="11662"/>
                    <a:pt x="12626" y="10610"/>
                    <a:pt x="12977" y="9470"/>
                  </a:cubicBezTo>
                  <a:cubicBezTo>
                    <a:pt x="13415" y="8418"/>
                    <a:pt x="13766" y="7365"/>
                    <a:pt x="14204" y="6313"/>
                  </a:cubicBezTo>
                  <a:cubicBezTo>
                    <a:pt x="14555" y="5612"/>
                    <a:pt x="14906" y="4910"/>
                    <a:pt x="15081" y="4209"/>
                  </a:cubicBezTo>
                  <a:close/>
                  <a:moveTo>
                    <a:pt x="14643" y="0"/>
                  </a:moveTo>
                  <a:cubicBezTo>
                    <a:pt x="14467" y="0"/>
                    <a:pt x="14204" y="0"/>
                    <a:pt x="14029" y="176"/>
                  </a:cubicBezTo>
                  <a:cubicBezTo>
                    <a:pt x="13941" y="176"/>
                    <a:pt x="13766" y="263"/>
                    <a:pt x="13678" y="351"/>
                  </a:cubicBezTo>
                  <a:cubicBezTo>
                    <a:pt x="13328" y="702"/>
                    <a:pt x="13152" y="1140"/>
                    <a:pt x="13240" y="1578"/>
                  </a:cubicBezTo>
                  <a:cubicBezTo>
                    <a:pt x="12802" y="2806"/>
                    <a:pt x="12275" y="3946"/>
                    <a:pt x="11837" y="5173"/>
                  </a:cubicBezTo>
                  <a:cubicBezTo>
                    <a:pt x="11311" y="6489"/>
                    <a:pt x="10873" y="7891"/>
                    <a:pt x="10259" y="9207"/>
                  </a:cubicBezTo>
                  <a:cubicBezTo>
                    <a:pt x="9996" y="9908"/>
                    <a:pt x="9733" y="10522"/>
                    <a:pt x="9557" y="11223"/>
                  </a:cubicBezTo>
                  <a:cubicBezTo>
                    <a:pt x="9207" y="11837"/>
                    <a:pt x="8944" y="12451"/>
                    <a:pt x="8768" y="13065"/>
                  </a:cubicBezTo>
                  <a:cubicBezTo>
                    <a:pt x="8505" y="13854"/>
                    <a:pt x="8242" y="14643"/>
                    <a:pt x="7979" y="15344"/>
                  </a:cubicBezTo>
                  <a:cubicBezTo>
                    <a:pt x="7891" y="16046"/>
                    <a:pt x="7628" y="16660"/>
                    <a:pt x="7453" y="17273"/>
                  </a:cubicBezTo>
                  <a:cubicBezTo>
                    <a:pt x="7453" y="17449"/>
                    <a:pt x="7365" y="17536"/>
                    <a:pt x="7365" y="17712"/>
                  </a:cubicBezTo>
                  <a:cubicBezTo>
                    <a:pt x="7102" y="18238"/>
                    <a:pt x="6927" y="18852"/>
                    <a:pt x="6664" y="19465"/>
                  </a:cubicBezTo>
                  <a:cubicBezTo>
                    <a:pt x="6313" y="20079"/>
                    <a:pt x="6138" y="20868"/>
                    <a:pt x="5875" y="21482"/>
                  </a:cubicBezTo>
                  <a:cubicBezTo>
                    <a:pt x="5699" y="22359"/>
                    <a:pt x="5349" y="23411"/>
                    <a:pt x="4998" y="24288"/>
                  </a:cubicBezTo>
                  <a:cubicBezTo>
                    <a:pt x="4735" y="25164"/>
                    <a:pt x="4472" y="26041"/>
                    <a:pt x="4121" y="26918"/>
                  </a:cubicBezTo>
                  <a:cubicBezTo>
                    <a:pt x="3858" y="27795"/>
                    <a:pt x="3507" y="28672"/>
                    <a:pt x="3244" y="29549"/>
                  </a:cubicBezTo>
                  <a:cubicBezTo>
                    <a:pt x="2981" y="30250"/>
                    <a:pt x="2718" y="31127"/>
                    <a:pt x="2543" y="31916"/>
                  </a:cubicBezTo>
                  <a:cubicBezTo>
                    <a:pt x="2192" y="32793"/>
                    <a:pt x="1929" y="33582"/>
                    <a:pt x="1754" y="34459"/>
                  </a:cubicBezTo>
                  <a:cubicBezTo>
                    <a:pt x="1491" y="35335"/>
                    <a:pt x="1315" y="36125"/>
                    <a:pt x="1052" y="36826"/>
                  </a:cubicBezTo>
                  <a:cubicBezTo>
                    <a:pt x="1052" y="37089"/>
                    <a:pt x="965" y="37440"/>
                    <a:pt x="877" y="37615"/>
                  </a:cubicBezTo>
                  <a:cubicBezTo>
                    <a:pt x="614" y="38053"/>
                    <a:pt x="526" y="38492"/>
                    <a:pt x="439" y="38930"/>
                  </a:cubicBezTo>
                  <a:cubicBezTo>
                    <a:pt x="351" y="39281"/>
                    <a:pt x="351" y="39719"/>
                    <a:pt x="176" y="40070"/>
                  </a:cubicBezTo>
                  <a:cubicBezTo>
                    <a:pt x="88" y="40245"/>
                    <a:pt x="0" y="40596"/>
                    <a:pt x="88" y="40947"/>
                  </a:cubicBezTo>
                  <a:cubicBezTo>
                    <a:pt x="0" y="41122"/>
                    <a:pt x="0" y="41210"/>
                    <a:pt x="0" y="41473"/>
                  </a:cubicBezTo>
                  <a:cubicBezTo>
                    <a:pt x="88" y="41561"/>
                    <a:pt x="88" y="41648"/>
                    <a:pt x="88" y="41824"/>
                  </a:cubicBezTo>
                  <a:cubicBezTo>
                    <a:pt x="88" y="41999"/>
                    <a:pt x="176" y="42262"/>
                    <a:pt x="439" y="42350"/>
                  </a:cubicBezTo>
                  <a:lnTo>
                    <a:pt x="1140" y="43139"/>
                  </a:lnTo>
                  <a:cubicBezTo>
                    <a:pt x="1403" y="43314"/>
                    <a:pt x="1754" y="43577"/>
                    <a:pt x="2017" y="43665"/>
                  </a:cubicBezTo>
                  <a:cubicBezTo>
                    <a:pt x="2718" y="44016"/>
                    <a:pt x="3332" y="44103"/>
                    <a:pt x="4034" y="44279"/>
                  </a:cubicBezTo>
                  <a:cubicBezTo>
                    <a:pt x="4472" y="44454"/>
                    <a:pt x="4998" y="44630"/>
                    <a:pt x="5524" y="44717"/>
                  </a:cubicBezTo>
                  <a:cubicBezTo>
                    <a:pt x="6226" y="44893"/>
                    <a:pt x="6839" y="45068"/>
                    <a:pt x="7541" y="45156"/>
                  </a:cubicBezTo>
                  <a:cubicBezTo>
                    <a:pt x="10259" y="45769"/>
                    <a:pt x="12889" y="46295"/>
                    <a:pt x="15520" y="47085"/>
                  </a:cubicBezTo>
                  <a:cubicBezTo>
                    <a:pt x="16046" y="47260"/>
                    <a:pt x="16747" y="47523"/>
                    <a:pt x="17273" y="47611"/>
                  </a:cubicBezTo>
                  <a:cubicBezTo>
                    <a:pt x="17975" y="47786"/>
                    <a:pt x="18501" y="47961"/>
                    <a:pt x="19115" y="48137"/>
                  </a:cubicBezTo>
                  <a:cubicBezTo>
                    <a:pt x="20430" y="48575"/>
                    <a:pt x="21745" y="48838"/>
                    <a:pt x="23060" y="49189"/>
                  </a:cubicBezTo>
                  <a:cubicBezTo>
                    <a:pt x="24375" y="49364"/>
                    <a:pt x="25691" y="49803"/>
                    <a:pt x="27006" y="50241"/>
                  </a:cubicBezTo>
                  <a:cubicBezTo>
                    <a:pt x="27620" y="50329"/>
                    <a:pt x="28233" y="50592"/>
                    <a:pt x="28935" y="50679"/>
                  </a:cubicBezTo>
                  <a:cubicBezTo>
                    <a:pt x="29548" y="50767"/>
                    <a:pt x="30162" y="51030"/>
                    <a:pt x="30776" y="51118"/>
                  </a:cubicBezTo>
                  <a:lnTo>
                    <a:pt x="32442" y="51469"/>
                  </a:lnTo>
                  <a:cubicBezTo>
                    <a:pt x="32968" y="51556"/>
                    <a:pt x="33406" y="51644"/>
                    <a:pt x="33933" y="51819"/>
                  </a:cubicBezTo>
                  <a:cubicBezTo>
                    <a:pt x="34809" y="51995"/>
                    <a:pt x="35686" y="52258"/>
                    <a:pt x="36563" y="52345"/>
                  </a:cubicBezTo>
                  <a:cubicBezTo>
                    <a:pt x="37352" y="52433"/>
                    <a:pt x="38053" y="52696"/>
                    <a:pt x="38755" y="52784"/>
                  </a:cubicBezTo>
                  <a:lnTo>
                    <a:pt x="39018" y="52784"/>
                  </a:lnTo>
                  <a:cubicBezTo>
                    <a:pt x="39193" y="53134"/>
                    <a:pt x="39544" y="53134"/>
                    <a:pt x="39895" y="53222"/>
                  </a:cubicBezTo>
                  <a:cubicBezTo>
                    <a:pt x="40333" y="53310"/>
                    <a:pt x="40684" y="53310"/>
                    <a:pt x="41122" y="53398"/>
                  </a:cubicBezTo>
                  <a:cubicBezTo>
                    <a:pt x="41298" y="53398"/>
                    <a:pt x="41385" y="53573"/>
                    <a:pt x="41648" y="53573"/>
                  </a:cubicBezTo>
                  <a:cubicBezTo>
                    <a:pt x="41824" y="53573"/>
                    <a:pt x="42174" y="53661"/>
                    <a:pt x="42437" y="53661"/>
                  </a:cubicBezTo>
                  <a:cubicBezTo>
                    <a:pt x="42613" y="53748"/>
                    <a:pt x="42964" y="53748"/>
                    <a:pt x="43139" y="53836"/>
                  </a:cubicBezTo>
                  <a:lnTo>
                    <a:pt x="44454" y="54187"/>
                  </a:lnTo>
                  <a:cubicBezTo>
                    <a:pt x="44893" y="54187"/>
                    <a:pt x="45331" y="54187"/>
                    <a:pt x="45682" y="54011"/>
                  </a:cubicBezTo>
                  <a:cubicBezTo>
                    <a:pt x="46120" y="53748"/>
                    <a:pt x="46383" y="53573"/>
                    <a:pt x="46558" y="53222"/>
                  </a:cubicBezTo>
                  <a:cubicBezTo>
                    <a:pt x="46646" y="53134"/>
                    <a:pt x="46646" y="52959"/>
                    <a:pt x="46822" y="52871"/>
                  </a:cubicBezTo>
                  <a:cubicBezTo>
                    <a:pt x="46909" y="52521"/>
                    <a:pt x="46997" y="52345"/>
                    <a:pt x="47085" y="51995"/>
                  </a:cubicBezTo>
                  <a:cubicBezTo>
                    <a:pt x="47260" y="51644"/>
                    <a:pt x="47260" y="51469"/>
                    <a:pt x="47260" y="51118"/>
                  </a:cubicBezTo>
                  <a:cubicBezTo>
                    <a:pt x="47348" y="49890"/>
                    <a:pt x="46997" y="48750"/>
                    <a:pt x="46471" y="47611"/>
                  </a:cubicBezTo>
                  <a:cubicBezTo>
                    <a:pt x="46208" y="46997"/>
                    <a:pt x="46032" y="46383"/>
                    <a:pt x="45945" y="45857"/>
                  </a:cubicBezTo>
                  <a:cubicBezTo>
                    <a:pt x="45682" y="45331"/>
                    <a:pt x="45331" y="44717"/>
                    <a:pt x="45068" y="44191"/>
                  </a:cubicBezTo>
                  <a:cubicBezTo>
                    <a:pt x="44717" y="43577"/>
                    <a:pt x="44279" y="42876"/>
                    <a:pt x="43928" y="42262"/>
                  </a:cubicBezTo>
                  <a:cubicBezTo>
                    <a:pt x="43490" y="41648"/>
                    <a:pt x="43139" y="41035"/>
                    <a:pt x="42876" y="40509"/>
                  </a:cubicBezTo>
                  <a:cubicBezTo>
                    <a:pt x="42087" y="39193"/>
                    <a:pt x="41298" y="37966"/>
                    <a:pt x="40421" y="36738"/>
                  </a:cubicBezTo>
                  <a:lnTo>
                    <a:pt x="38492" y="33757"/>
                  </a:lnTo>
                  <a:cubicBezTo>
                    <a:pt x="37352" y="32091"/>
                    <a:pt x="36388" y="30250"/>
                    <a:pt x="35160" y="28496"/>
                  </a:cubicBezTo>
                  <a:cubicBezTo>
                    <a:pt x="33933" y="26918"/>
                    <a:pt x="32793" y="25164"/>
                    <a:pt x="31653" y="23499"/>
                  </a:cubicBezTo>
                  <a:cubicBezTo>
                    <a:pt x="31477" y="23236"/>
                    <a:pt x="31302" y="22972"/>
                    <a:pt x="31127" y="22709"/>
                  </a:cubicBezTo>
                  <a:cubicBezTo>
                    <a:pt x="31039" y="22359"/>
                    <a:pt x="30776" y="22183"/>
                    <a:pt x="30688" y="21920"/>
                  </a:cubicBezTo>
                  <a:cubicBezTo>
                    <a:pt x="29987" y="20868"/>
                    <a:pt x="29373" y="19904"/>
                    <a:pt x="28584" y="18764"/>
                  </a:cubicBezTo>
                  <a:cubicBezTo>
                    <a:pt x="27970" y="17887"/>
                    <a:pt x="27269" y="16923"/>
                    <a:pt x="26655" y="15958"/>
                  </a:cubicBezTo>
                  <a:cubicBezTo>
                    <a:pt x="25954" y="14906"/>
                    <a:pt x="25428" y="13941"/>
                    <a:pt x="24726" y="12977"/>
                  </a:cubicBezTo>
                  <a:cubicBezTo>
                    <a:pt x="24463" y="12275"/>
                    <a:pt x="24112" y="11749"/>
                    <a:pt x="23674" y="11223"/>
                  </a:cubicBezTo>
                  <a:cubicBezTo>
                    <a:pt x="23236" y="10697"/>
                    <a:pt x="22885" y="10083"/>
                    <a:pt x="22534" y="9645"/>
                  </a:cubicBezTo>
                  <a:lnTo>
                    <a:pt x="21570" y="8330"/>
                  </a:lnTo>
                  <a:cubicBezTo>
                    <a:pt x="21219" y="7891"/>
                    <a:pt x="20956" y="7365"/>
                    <a:pt x="20605" y="6927"/>
                  </a:cubicBezTo>
                  <a:lnTo>
                    <a:pt x="19641" y="5612"/>
                  </a:lnTo>
                  <a:cubicBezTo>
                    <a:pt x="19290" y="5261"/>
                    <a:pt x="19027" y="4823"/>
                    <a:pt x="18852" y="4560"/>
                  </a:cubicBezTo>
                  <a:cubicBezTo>
                    <a:pt x="18413" y="3858"/>
                    <a:pt x="18062" y="3332"/>
                    <a:pt x="17624" y="2806"/>
                  </a:cubicBezTo>
                  <a:cubicBezTo>
                    <a:pt x="17273" y="2368"/>
                    <a:pt x="16835" y="1754"/>
                    <a:pt x="16572" y="1315"/>
                  </a:cubicBezTo>
                  <a:cubicBezTo>
                    <a:pt x="16396" y="1140"/>
                    <a:pt x="16221" y="877"/>
                    <a:pt x="15958" y="702"/>
                  </a:cubicBezTo>
                  <a:lnTo>
                    <a:pt x="15783" y="439"/>
                  </a:lnTo>
                  <a:cubicBezTo>
                    <a:pt x="15695" y="351"/>
                    <a:pt x="15520" y="351"/>
                    <a:pt x="15432" y="263"/>
                  </a:cubicBezTo>
                  <a:cubicBezTo>
                    <a:pt x="15257" y="176"/>
                    <a:pt x="14906" y="0"/>
                    <a:pt x="14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1494125" y="1910525"/>
              <a:ext cx="594075" cy="644475"/>
            </a:xfrm>
            <a:custGeom>
              <a:avLst/>
              <a:gdLst/>
              <a:ahLst/>
              <a:cxnLst/>
              <a:rect l="l" t="t" r="r" b="b"/>
              <a:pathLst>
                <a:path w="23763" h="25779" extrusionOk="0">
                  <a:moveTo>
                    <a:pt x="6664" y="2982"/>
                  </a:moveTo>
                  <a:cubicBezTo>
                    <a:pt x="6752" y="2982"/>
                    <a:pt x="6752" y="3069"/>
                    <a:pt x="6840" y="3245"/>
                  </a:cubicBezTo>
                  <a:cubicBezTo>
                    <a:pt x="7103" y="3508"/>
                    <a:pt x="7278" y="3771"/>
                    <a:pt x="7541" y="4034"/>
                  </a:cubicBezTo>
                  <a:cubicBezTo>
                    <a:pt x="8067" y="4911"/>
                    <a:pt x="8506" y="5700"/>
                    <a:pt x="9032" y="6577"/>
                  </a:cubicBezTo>
                  <a:cubicBezTo>
                    <a:pt x="9032" y="6664"/>
                    <a:pt x="9207" y="6664"/>
                    <a:pt x="9207" y="6840"/>
                  </a:cubicBezTo>
                  <a:cubicBezTo>
                    <a:pt x="9470" y="7366"/>
                    <a:pt x="9909" y="7892"/>
                    <a:pt x="10259" y="8418"/>
                  </a:cubicBezTo>
                  <a:cubicBezTo>
                    <a:pt x="10610" y="8856"/>
                    <a:pt x="11049" y="9470"/>
                    <a:pt x="11399" y="9908"/>
                  </a:cubicBezTo>
                  <a:cubicBezTo>
                    <a:pt x="12013" y="10873"/>
                    <a:pt x="12802" y="11837"/>
                    <a:pt x="13416" y="12802"/>
                  </a:cubicBezTo>
                  <a:cubicBezTo>
                    <a:pt x="13767" y="13503"/>
                    <a:pt x="14205" y="14029"/>
                    <a:pt x="14556" y="14643"/>
                  </a:cubicBezTo>
                  <a:cubicBezTo>
                    <a:pt x="14819" y="15169"/>
                    <a:pt x="15169" y="15695"/>
                    <a:pt x="15608" y="16221"/>
                  </a:cubicBezTo>
                  <a:cubicBezTo>
                    <a:pt x="16046" y="16835"/>
                    <a:pt x="16485" y="17186"/>
                    <a:pt x="16835" y="17800"/>
                  </a:cubicBezTo>
                  <a:cubicBezTo>
                    <a:pt x="17186" y="18326"/>
                    <a:pt x="17625" y="18852"/>
                    <a:pt x="17975" y="19378"/>
                  </a:cubicBezTo>
                  <a:cubicBezTo>
                    <a:pt x="18151" y="19641"/>
                    <a:pt x="18238" y="19816"/>
                    <a:pt x="18326" y="20079"/>
                  </a:cubicBezTo>
                  <a:cubicBezTo>
                    <a:pt x="18852" y="20781"/>
                    <a:pt x="19290" y="21482"/>
                    <a:pt x="19729" y="22184"/>
                  </a:cubicBezTo>
                  <a:cubicBezTo>
                    <a:pt x="19729" y="22271"/>
                    <a:pt x="19817" y="22271"/>
                    <a:pt x="19817" y="22359"/>
                  </a:cubicBezTo>
                  <a:cubicBezTo>
                    <a:pt x="19466" y="22271"/>
                    <a:pt x="19290" y="22184"/>
                    <a:pt x="18940" y="22096"/>
                  </a:cubicBezTo>
                  <a:cubicBezTo>
                    <a:pt x="18414" y="21833"/>
                    <a:pt x="17800" y="21745"/>
                    <a:pt x="17186" y="21570"/>
                  </a:cubicBezTo>
                  <a:lnTo>
                    <a:pt x="15520" y="20956"/>
                  </a:lnTo>
                  <a:cubicBezTo>
                    <a:pt x="14906" y="20693"/>
                    <a:pt x="14293" y="20518"/>
                    <a:pt x="13679" y="20255"/>
                  </a:cubicBezTo>
                  <a:cubicBezTo>
                    <a:pt x="13153" y="20079"/>
                    <a:pt x="12539" y="19816"/>
                    <a:pt x="12013" y="19729"/>
                  </a:cubicBezTo>
                  <a:cubicBezTo>
                    <a:pt x="11399" y="19641"/>
                    <a:pt x="10785" y="19378"/>
                    <a:pt x="10259" y="19290"/>
                  </a:cubicBezTo>
                  <a:cubicBezTo>
                    <a:pt x="9733" y="19203"/>
                    <a:pt x="9207" y="18940"/>
                    <a:pt x="8593" y="18852"/>
                  </a:cubicBezTo>
                  <a:cubicBezTo>
                    <a:pt x="7278" y="18501"/>
                    <a:pt x="5963" y="17975"/>
                    <a:pt x="4648" y="17624"/>
                  </a:cubicBezTo>
                  <a:cubicBezTo>
                    <a:pt x="4209" y="17537"/>
                    <a:pt x="3683" y="17449"/>
                    <a:pt x="3157" y="17186"/>
                  </a:cubicBezTo>
                  <a:cubicBezTo>
                    <a:pt x="2894" y="17186"/>
                    <a:pt x="2807" y="17098"/>
                    <a:pt x="2719" y="17098"/>
                  </a:cubicBezTo>
                  <a:cubicBezTo>
                    <a:pt x="2807" y="16748"/>
                    <a:pt x="2807" y="16485"/>
                    <a:pt x="2894" y="16134"/>
                  </a:cubicBezTo>
                  <a:cubicBezTo>
                    <a:pt x="2982" y="15608"/>
                    <a:pt x="3157" y="15169"/>
                    <a:pt x="3245" y="14731"/>
                  </a:cubicBezTo>
                  <a:cubicBezTo>
                    <a:pt x="3245" y="14468"/>
                    <a:pt x="3245" y="14117"/>
                    <a:pt x="3333" y="13854"/>
                  </a:cubicBezTo>
                  <a:cubicBezTo>
                    <a:pt x="3596" y="13153"/>
                    <a:pt x="3771" y="12539"/>
                    <a:pt x="3946" y="11837"/>
                  </a:cubicBezTo>
                  <a:lnTo>
                    <a:pt x="4209" y="10522"/>
                  </a:lnTo>
                  <a:cubicBezTo>
                    <a:pt x="4297" y="10172"/>
                    <a:pt x="4472" y="9733"/>
                    <a:pt x="4560" y="9295"/>
                  </a:cubicBezTo>
                  <a:cubicBezTo>
                    <a:pt x="4560" y="9032"/>
                    <a:pt x="4648" y="8769"/>
                    <a:pt x="4823" y="8418"/>
                  </a:cubicBezTo>
                  <a:cubicBezTo>
                    <a:pt x="4911" y="8155"/>
                    <a:pt x="4999" y="7892"/>
                    <a:pt x="5086" y="7629"/>
                  </a:cubicBezTo>
                  <a:cubicBezTo>
                    <a:pt x="5174" y="7278"/>
                    <a:pt x="5349" y="7015"/>
                    <a:pt x="5437" y="6752"/>
                  </a:cubicBezTo>
                  <a:cubicBezTo>
                    <a:pt x="5525" y="6401"/>
                    <a:pt x="5612" y="6138"/>
                    <a:pt x="5788" y="5875"/>
                  </a:cubicBezTo>
                  <a:cubicBezTo>
                    <a:pt x="5963" y="5174"/>
                    <a:pt x="6051" y="4648"/>
                    <a:pt x="6314" y="3946"/>
                  </a:cubicBezTo>
                  <a:cubicBezTo>
                    <a:pt x="6401" y="3771"/>
                    <a:pt x="6401" y="3420"/>
                    <a:pt x="6489" y="3245"/>
                  </a:cubicBezTo>
                  <a:cubicBezTo>
                    <a:pt x="6664" y="3069"/>
                    <a:pt x="6664" y="3069"/>
                    <a:pt x="6664" y="2982"/>
                  </a:cubicBezTo>
                  <a:close/>
                  <a:moveTo>
                    <a:pt x="6138" y="1"/>
                  </a:moveTo>
                  <a:cubicBezTo>
                    <a:pt x="5875" y="176"/>
                    <a:pt x="5700" y="176"/>
                    <a:pt x="5525" y="264"/>
                  </a:cubicBezTo>
                  <a:cubicBezTo>
                    <a:pt x="5437" y="351"/>
                    <a:pt x="5262" y="439"/>
                    <a:pt x="5086" y="614"/>
                  </a:cubicBezTo>
                  <a:cubicBezTo>
                    <a:pt x="4911" y="790"/>
                    <a:pt x="4648" y="1053"/>
                    <a:pt x="4560" y="1228"/>
                  </a:cubicBezTo>
                  <a:cubicBezTo>
                    <a:pt x="4209" y="1754"/>
                    <a:pt x="4034" y="2368"/>
                    <a:pt x="3946" y="2982"/>
                  </a:cubicBezTo>
                  <a:cubicBezTo>
                    <a:pt x="3771" y="3332"/>
                    <a:pt x="3771" y="3508"/>
                    <a:pt x="3683" y="3771"/>
                  </a:cubicBezTo>
                  <a:cubicBezTo>
                    <a:pt x="3596" y="4122"/>
                    <a:pt x="3596" y="4385"/>
                    <a:pt x="3420" y="4735"/>
                  </a:cubicBezTo>
                  <a:cubicBezTo>
                    <a:pt x="3245" y="5437"/>
                    <a:pt x="2982" y="5963"/>
                    <a:pt x="2807" y="6489"/>
                  </a:cubicBezTo>
                  <a:cubicBezTo>
                    <a:pt x="2719" y="6840"/>
                    <a:pt x="2456" y="7278"/>
                    <a:pt x="2368" y="7716"/>
                  </a:cubicBezTo>
                  <a:cubicBezTo>
                    <a:pt x="2280" y="8067"/>
                    <a:pt x="2193" y="8506"/>
                    <a:pt x="2017" y="8944"/>
                  </a:cubicBezTo>
                  <a:cubicBezTo>
                    <a:pt x="1930" y="9470"/>
                    <a:pt x="1754" y="9908"/>
                    <a:pt x="1579" y="10435"/>
                  </a:cubicBezTo>
                  <a:cubicBezTo>
                    <a:pt x="1491" y="10873"/>
                    <a:pt x="1404" y="11399"/>
                    <a:pt x="1316" y="11837"/>
                  </a:cubicBezTo>
                  <a:lnTo>
                    <a:pt x="965" y="13153"/>
                  </a:lnTo>
                  <a:cubicBezTo>
                    <a:pt x="878" y="13591"/>
                    <a:pt x="878" y="14205"/>
                    <a:pt x="702" y="14643"/>
                  </a:cubicBezTo>
                  <a:lnTo>
                    <a:pt x="439" y="15958"/>
                  </a:lnTo>
                  <a:cubicBezTo>
                    <a:pt x="264" y="16485"/>
                    <a:pt x="176" y="16923"/>
                    <a:pt x="88" y="17361"/>
                  </a:cubicBezTo>
                  <a:cubicBezTo>
                    <a:pt x="1" y="17887"/>
                    <a:pt x="176" y="18589"/>
                    <a:pt x="702" y="18852"/>
                  </a:cubicBezTo>
                  <a:cubicBezTo>
                    <a:pt x="965" y="19027"/>
                    <a:pt x="1053" y="19115"/>
                    <a:pt x="1316" y="19203"/>
                  </a:cubicBezTo>
                  <a:cubicBezTo>
                    <a:pt x="1491" y="19290"/>
                    <a:pt x="1842" y="19378"/>
                    <a:pt x="2193" y="19553"/>
                  </a:cubicBezTo>
                  <a:cubicBezTo>
                    <a:pt x="2631" y="19729"/>
                    <a:pt x="3070" y="19816"/>
                    <a:pt x="3508" y="19992"/>
                  </a:cubicBezTo>
                  <a:cubicBezTo>
                    <a:pt x="3946" y="20079"/>
                    <a:pt x="4472" y="20255"/>
                    <a:pt x="4911" y="20430"/>
                  </a:cubicBezTo>
                  <a:cubicBezTo>
                    <a:pt x="5437" y="20605"/>
                    <a:pt x="6138" y="20693"/>
                    <a:pt x="6664" y="20956"/>
                  </a:cubicBezTo>
                  <a:cubicBezTo>
                    <a:pt x="7191" y="21132"/>
                    <a:pt x="7717" y="21307"/>
                    <a:pt x="8330" y="21395"/>
                  </a:cubicBezTo>
                  <a:cubicBezTo>
                    <a:pt x="8857" y="21482"/>
                    <a:pt x="9383" y="21745"/>
                    <a:pt x="9909" y="21833"/>
                  </a:cubicBezTo>
                  <a:cubicBezTo>
                    <a:pt x="10522" y="21921"/>
                    <a:pt x="11049" y="22184"/>
                    <a:pt x="11575" y="22271"/>
                  </a:cubicBezTo>
                  <a:cubicBezTo>
                    <a:pt x="12101" y="22359"/>
                    <a:pt x="12802" y="22622"/>
                    <a:pt x="13328" y="22797"/>
                  </a:cubicBezTo>
                  <a:cubicBezTo>
                    <a:pt x="14030" y="23061"/>
                    <a:pt x="14731" y="23236"/>
                    <a:pt x="15433" y="23587"/>
                  </a:cubicBezTo>
                  <a:cubicBezTo>
                    <a:pt x="16046" y="23937"/>
                    <a:pt x="16748" y="24113"/>
                    <a:pt x="17361" y="24376"/>
                  </a:cubicBezTo>
                  <a:cubicBezTo>
                    <a:pt x="17975" y="24551"/>
                    <a:pt x="18589" y="24814"/>
                    <a:pt x="19290" y="24990"/>
                  </a:cubicBezTo>
                  <a:cubicBezTo>
                    <a:pt x="20167" y="25340"/>
                    <a:pt x="20869" y="25516"/>
                    <a:pt x="21746" y="25779"/>
                  </a:cubicBezTo>
                  <a:cubicBezTo>
                    <a:pt x="22096" y="25779"/>
                    <a:pt x="22447" y="25779"/>
                    <a:pt x="22798" y="25691"/>
                  </a:cubicBezTo>
                  <a:cubicBezTo>
                    <a:pt x="23061" y="25428"/>
                    <a:pt x="23324" y="25253"/>
                    <a:pt x="23411" y="24902"/>
                  </a:cubicBezTo>
                  <a:cubicBezTo>
                    <a:pt x="23674" y="24639"/>
                    <a:pt x="23762" y="24463"/>
                    <a:pt x="23762" y="24113"/>
                  </a:cubicBezTo>
                  <a:lnTo>
                    <a:pt x="23762" y="23762"/>
                  </a:lnTo>
                  <a:cubicBezTo>
                    <a:pt x="23674" y="23587"/>
                    <a:pt x="23674" y="23411"/>
                    <a:pt x="23587" y="23411"/>
                  </a:cubicBezTo>
                  <a:cubicBezTo>
                    <a:pt x="23499" y="23411"/>
                    <a:pt x="23499" y="23236"/>
                    <a:pt x="23499" y="23236"/>
                  </a:cubicBezTo>
                  <a:cubicBezTo>
                    <a:pt x="22622" y="22096"/>
                    <a:pt x="22009" y="20869"/>
                    <a:pt x="21219" y="19641"/>
                  </a:cubicBezTo>
                  <a:cubicBezTo>
                    <a:pt x="20518" y="18413"/>
                    <a:pt x="19729" y="17274"/>
                    <a:pt x="18940" y="16134"/>
                  </a:cubicBezTo>
                  <a:cubicBezTo>
                    <a:pt x="18589" y="15608"/>
                    <a:pt x="18151" y="15169"/>
                    <a:pt x="17712" y="14643"/>
                  </a:cubicBezTo>
                  <a:cubicBezTo>
                    <a:pt x="17361" y="14029"/>
                    <a:pt x="16923" y="13503"/>
                    <a:pt x="16572" y="12977"/>
                  </a:cubicBezTo>
                  <a:lnTo>
                    <a:pt x="14293" y="9645"/>
                  </a:lnTo>
                  <a:cubicBezTo>
                    <a:pt x="13854" y="9032"/>
                    <a:pt x="13416" y="8506"/>
                    <a:pt x="12977" y="7804"/>
                  </a:cubicBezTo>
                  <a:cubicBezTo>
                    <a:pt x="12451" y="7190"/>
                    <a:pt x="11925" y="6489"/>
                    <a:pt x="11487" y="5700"/>
                  </a:cubicBezTo>
                  <a:lnTo>
                    <a:pt x="11487" y="5612"/>
                  </a:lnTo>
                  <a:cubicBezTo>
                    <a:pt x="11312" y="5612"/>
                    <a:pt x="11312" y="5524"/>
                    <a:pt x="11224" y="5437"/>
                  </a:cubicBezTo>
                  <a:cubicBezTo>
                    <a:pt x="10785" y="4648"/>
                    <a:pt x="10259" y="3859"/>
                    <a:pt x="9821" y="3069"/>
                  </a:cubicBezTo>
                  <a:cubicBezTo>
                    <a:pt x="9470" y="2631"/>
                    <a:pt x="9295" y="2193"/>
                    <a:pt x="8944" y="1754"/>
                  </a:cubicBezTo>
                  <a:cubicBezTo>
                    <a:pt x="8593" y="1316"/>
                    <a:pt x="8418" y="1053"/>
                    <a:pt x="8067" y="702"/>
                  </a:cubicBezTo>
                  <a:cubicBezTo>
                    <a:pt x="7717" y="439"/>
                    <a:pt x="7541" y="264"/>
                    <a:pt x="7191" y="176"/>
                  </a:cubicBezTo>
                  <a:cubicBezTo>
                    <a:pt x="7015" y="1"/>
                    <a:pt x="6752" y="1"/>
                    <a:pt x="66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43"/>
          <p:cNvGrpSpPr/>
          <p:nvPr/>
        </p:nvGrpSpPr>
        <p:grpSpPr>
          <a:xfrm rot="-2700000">
            <a:off x="701388" y="482626"/>
            <a:ext cx="1284975" cy="1516186"/>
            <a:chOff x="4475375" y="3939175"/>
            <a:chExt cx="972300" cy="1147250"/>
          </a:xfrm>
        </p:grpSpPr>
        <p:sp>
          <p:nvSpPr>
            <p:cNvPr id="887" name="Google Shape;887;p43"/>
            <p:cNvSpPr/>
            <p:nvPr/>
          </p:nvSpPr>
          <p:spPr>
            <a:xfrm>
              <a:off x="4495275" y="3939950"/>
              <a:ext cx="952400" cy="1083775"/>
            </a:xfrm>
            <a:custGeom>
              <a:avLst/>
              <a:gdLst/>
              <a:ahLst/>
              <a:cxnLst/>
              <a:rect l="l" t="t" r="r" b="b"/>
              <a:pathLst>
                <a:path w="38096" h="43351" extrusionOk="0">
                  <a:moveTo>
                    <a:pt x="31125" y="1"/>
                  </a:moveTo>
                  <a:cubicBezTo>
                    <a:pt x="29145" y="1"/>
                    <a:pt x="27155" y="895"/>
                    <a:pt x="25782" y="2595"/>
                  </a:cubicBezTo>
                  <a:lnTo>
                    <a:pt x="1692" y="32454"/>
                  </a:lnTo>
                  <a:cubicBezTo>
                    <a:pt x="498" y="33906"/>
                    <a:pt x="1" y="35716"/>
                    <a:pt x="180" y="37427"/>
                  </a:cubicBezTo>
                  <a:cubicBezTo>
                    <a:pt x="219" y="38123"/>
                    <a:pt x="398" y="38799"/>
                    <a:pt x="677" y="39436"/>
                  </a:cubicBezTo>
                  <a:cubicBezTo>
                    <a:pt x="1075" y="40391"/>
                    <a:pt x="1692" y="41266"/>
                    <a:pt x="2547" y="41922"/>
                  </a:cubicBezTo>
                  <a:cubicBezTo>
                    <a:pt x="3164" y="42460"/>
                    <a:pt x="3880" y="42818"/>
                    <a:pt x="4636" y="43056"/>
                  </a:cubicBezTo>
                  <a:cubicBezTo>
                    <a:pt x="5267" y="43254"/>
                    <a:pt x="5924" y="43351"/>
                    <a:pt x="6584" y="43351"/>
                  </a:cubicBezTo>
                  <a:cubicBezTo>
                    <a:pt x="8584" y="43351"/>
                    <a:pt x="10605" y="42459"/>
                    <a:pt x="11996" y="40769"/>
                  </a:cubicBezTo>
                  <a:lnTo>
                    <a:pt x="36106" y="10949"/>
                  </a:lnTo>
                  <a:cubicBezTo>
                    <a:pt x="37916" y="8662"/>
                    <a:pt x="38095" y="5598"/>
                    <a:pt x="36782" y="3251"/>
                  </a:cubicBezTo>
                  <a:cubicBezTo>
                    <a:pt x="36384" y="2595"/>
                    <a:pt x="35887" y="1978"/>
                    <a:pt x="35231" y="1441"/>
                  </a:cubicBezTo>
                  <a:cubicBezTo>
                    <a:pt x="34395" y="745"/>
                    <a:pt x="33420" y="327"/>
                    <a:pt x="32406" y="128"/>
                  </a:cubicBezTo>
                  <a:cubicBezTo>
                    <a:pt x="31984" y="43"/>
                    <a:pt x="31555" y="1"/>
                    <a:pt x="31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4512175" y="3942625"/>
              <a:ext cx="903175" cy="1073750"/>
            </a:xfrm>
            <a:custGeom>
              <a:avLst/>
              <a:gdLst/>
              <a:ahLst/>
              <a:cxnLst/>
              <a:rect l="l" t="t" r="r" b="b"/>
              <a:pathLst>
                <a:path w="36127" h="42950" extrusionOk="0">
                  <a:moveTo>
                    <a:pt x="31750" y="1"/>
                  </a:moveTo>
                  <a:lnTo>
                    <a:pt x="1" y="39329"/>
                  </a:lnTo>
                  <a:cubicBezTo>
                    <a:pt x="399" y="40284"/>
                    <a:pt x="1016" y="41159"/>
                    <a:pt x="1891" y="41815"/>
                  </a:cubicBezTo>
                  <a:cubicBezTo>
                    <a:pt x="2507" y="42353"/>
                    <a:pt x="3224" y="42711"/>
                    <a:pt x="3980" y="42949"/>
                  </a:cubicBezTo>
                  <a:lnTo>
                    <a:pt x="36126" y="3124"/>
                  </a:lnTo>
                  <a:cubicBezTo>
                    <a:pt x="35728" y="2468"/>
                    <a:pt x="35231" y="1831"/>
                    <a:pt x="34594" y="1314"/>
                  </a:cubicBezTo>
                  <a:cubicBezTo>
                    <a:pt x="33739" y="618"/>
                    <a:pt x="32764" y="200"/>
                    <a:pt x="317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4475375" y="4830350"/>
              <a:ext cx="250175" cy="256075"/>
            </a:xfrm>
            <a:custGeom>
              <a:avLst/>
              <a:gdLst/>
              <a:ahLst/>
              <a:cxnLst/>
              <a:rect l="l" t="t" r="r" b="b"/>
              <a:pathLst>
                <a:path w="10007" h="10243" extrusionOk="0">
                  <a:moveTo>
                    <a:pt x="976" y="0"/>
                  </a:moveTo>
                  <a:cubicBezTo>
                    <a:pt x="976" y="0"/>
                    <a:pt x="147" y="9708"/>
                    <a:pt x="15" y="10221"/>
                  </a:cubicBezTo>
                  <a:lnTo>
                    <a:pt x="15" y="10221"/>
                  </a:lnTo>
                  <a:lnTo>
                    <a:pt x="10007" y="7281"/>
                  </a:lnTo>
                  <a:lnTo>
                    <a:pt x="976" y="0"/>
                  </a:lnTo>
                  <a:close/>
                  <a:moveTo>
                    <a:pt x="15" y="10221"/>
                  </a:moveTo>
                  <a:lnTo>
                    <a:pt x="1" y="10225"/>
                  </a:lnTo>
                  <a:cubicBezTo>
                    <a:pt x="2" y="10237"/>
                    <a:pt x="4" y="10242"/>
                    <a:pt x="6" y="10242"/>
                  </a:cubicBezTo>
                  <a:cubicBezTo>
                    <a:pt x="9" y="10242"/>
                    <a:pt x="12" y="10235"/>
                    <a:pt x="15" y="10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4475375" y="4989000"/>
              <a:ext cx="95025" cy="97000"/>
            </a:xfrm>
            <a:custGeom>
              <a:avLst/>
              <a:gdLst/>
              <a:ahLst/>
              <a:cxnLst/>
              <a:rect l="l" t="t" r="r" b="b"/>
              <a:pathLst>
                <a:path w="3801" h="3880" extrusionOk="0">
                  <a:moveTo>
                    <a:pt x="399" y="0"/>
                  </a:moveTo>
                  <a:cubicBezTo>
                    <a:pt x="220" y="1950"/>
                    <a:pt x="61" y="3680"/>
                    <a:pt x="1" y="3879"/>
                  </a:cubicBezTo>
                  <a:lnTo>
                    <a:pt x="3800" y="2745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5127375" y="3939175"/>
              <a:ext cx="320300" cy="287950"/>
            </a:xfrm>
            <a:custGeom>
              <a:avLst/>
              <a:gdLst/>
              <a:ahLst/>
              <a:cxnLst/>
              <a:rect l="l" t="t" r="r" b="b"/>
              <a:pathLst>
                <a:path w="12812" h="11518" extrusionOk="0">
                  <a:moveTo>
                    <a:pt x="5846" y="0"/>
                  </a:moveTo>
                  <a:cubicBezTo>
                    <a:pt x="3845" y="0"/>
                    <a:pt x="1842" y="889"/>
                    <a:pt x="478" y="2566"/>
                  </a:cubicBezTo>
                  <a:lnTo>
                    <a:pt x="0" y="3163"/>
                  </a:lnTo>
                  <a:lnTo>
                    <a:pt x="10325" y="11518"/>
                  </a:lnTo>
                  <a:lnTo>
                    <a:pt x="10802" y="10921"/>
                  </a:lnTo>
                  <a:cubicBezTo>
                    <a:pt x="12632" y="8673"/>
                    <a:pt x="12811" y="5590"/>
                    <a:pt x="11478" y="3242"/>
                  </a:cubicBezTo>
                  <a:cubicBezTo>
                    <a:pt x="11080" y="2566"/>
                    <a:pt x="10583" y="1949"/>
                    <a:pt x="9927" y="1432"/>
                  </a:cubicBezTo>
                  <a:cubicBezTo>
                    <a:pt x="9091" y="756"/>
                    <a:pt x="8116" y="318"/>
                    <a:pt x="7102" y="119"/>
                  </a:cubicBezTo>
                  <a:cubicBezTo>
                    <a:pt x="6687" y="40"/>
                    <a:pt x="6267" y="0"/>
                    <a:pt x="5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5083600" y="3999875"/>
              <a:ext cx="317825" cy="263025"/>
            </a:xfrm>
            <a:custGeom>
              <a:avLst/>
              <a:gdLst/>
              <a:ahLst/>
              <a:cxnLst/>
              <a:rect l="l" t="t" r="r" b="b"/>
              <a:pathLst>
                <a:path w="12713" h="10521" extrusionOk="0">
                  <a:moveTo>
                    <a:pt x="1657" y="0"/>
                  </a:moveTo>
                  <a:cubicBezTo>
                    <a:pt x="1229" y="0"/>
                    <a:pt x="802" y="184"/>
                    <a:pt x="518" y="536"/>
                  </a:cubicBezTo>
                  <a:lnTo>
                    <a:pt x="498" y="575"/>
                  </a:lnTo>
                  <a:cubicBezTo>
                    <a:pt x="1" y="1192"/>
                    <a:pt x="80" y="2127"/>
                    <a:pt x="717" y="2624"/>
                  </a:cubicBezTo>
                  <a:lnTo>
                    <a:pt x="10126" y="10204"/>
                  </a:lnTo>
                  <a:cubicBezTo>
                    <a:pt x="10399" y="10417"/>
                    <a:pt x="10727" y="10520"/>
                    <a:pt x="11052" y="10520"/>
                  </a:cubicBezTo>
                  <a:cubicBezTo>
                    <a:pt x="11484" y="10520"/>
                    <a:pt x="11911" y="10337"/>
                    <a:pt x="12195" y="9985"/>
                  </a:cubicBezTo>
                  <a:lnTo>
                    <a:pt x="12215" y="9965"/>
                  </a:lnTo>
                  <a:cubicBezTo>
                    <a:pt x="12712" y="9348"/>
                    <a:pt x="12613" y="8393"/>
                    <a:pt x="11996" y="7896"/>
                  </a:cubicBezTo>
                  <a:lnTo>
                    <a:pt x="2567" y="317"/>
                  </a:lnTo>
                  <a:cubicBezTo>
                    <a:pt x="2302" y="104"/>
                    <a:pt x="1979" y="0"/>
                    <a:pt x="16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4999050" y="4110025"/>
              <a:ext cx="318325" cy="263775"/>
            </a:xfrm>
            <a:custGeom>
              <a:avLst/>
              <a:gdLst/>
              <a:ahLst/>
              <a:cxnLst/>
              <a:rect l="l" t="t" r="r" b="b"/>
              <a:pathLst>
                <a:path w="12733" h="10551" extrusionOk="0">
                  <a:moveTo>
                    <a:pt x="1651" y="1"/>
                  </a:moveTo>
                  <a:cubicBezTo>
                    <a:pt x="1222" y="1"/>
                    <a:pt x="800" y="194"/>
                    <a:pt x="518" y="566"/>
                  </a:cubicBezTo>
                  <a:lnTo>
                    <a:pt x="498" y="586"/>
                  </a:lnTo>
                  <a:cubicBezTo>
                    <a:pt x="1" y="1202"/>
                    <a:pt x="100" y="2157"/>
                    <a:pt x="717" y="2655"/>
                  </a:cubicBezTo>
                  <a:lnTo>
                    <a:pt x="10146" y="10234"/>
                  </a:lnTo>
                  <a:cubicBezTo>
                    <a:pt x="10411" y="10447"/>
                    <a:pt x="10734" y="10550"/>
                    <a:pt x="11056" y="10550"/>
                  </a:cubicBezTo>
                  <a:cubicBezTo>
                    <a:pt x="11484" y="10550"/>
                    <a:pt x="11911" y="10367"/>
                    <a:pt x="12195" y="10015"/>
                  </a:cubicBezTo>
                  <a:lnTo>
                    <a:pt x="12235" y="9995"/>
                  </a:lnTo>
                  <a:cubicBezTo>
                    <a:pt x="12732" y="9358"/>
                    <a:pt x="12633" y="8423"/>
                    <a:pt x="11996" y="7926"/>
                  </a:cubicBezTo>
                  <a:lnTo>
                    <a:pt x="2587" y="347"/>
                  </a:lnTo>
                  <a:cubicBezTo>
                    <a:pt x="2311" y="114"/>
                    <a:pt x="1979" y="1"/>
                    <a:pt x="16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5046300" y="4056775"/>
              <a:ext cx="318325" cy="263775"/>
            </a:xfrm>
            <a:custGeom>
              <a:avLst/>
              <a:gdLst/>
              <a:ahLst/>
              <a:cxnLst/>
              <a:rect l="l" t="t" r="r" b="b"/>
              <a:pathLst>
                <a:path w="12733" h="10551" extrusionOk="0">
                  <a:moveTo>
                    <a:pt x="1676" y="0"/>
                  </a:moveTo>
                  <a:cubicBezTo>
                    <a:pt x="1244" y="0"/>
                    <a:pt x="815" y="198"/>
                    <a:pt x="518" y="587"/>
                  </a:cubicBezTo>
                  <a:lnTo>
                    <a:pt x="498" y="607"/>
                  </a:lnTo>
                  <a:cubicBezTo>
                    <a:pt x="1" y="1224"/>
                    <a:pt x="100" y="2179"/>
                    <a:pt x="717" y="2676"/>
                  </a:cubicBezTo>
                  <a:lnTo>
                    <a:pt x="10146" y="10235"/>
                  </a:lnTo>
                  <a:cubicBezTo>
                    <a:pt x="10409" y="10447"/>
                    <a:pt x="10729" y="10550"/>
                    <a:pt x="11048" y="10550"/>
                  </a:cubicBezTo>
                  <a:cubicBezTo>
                    <a:pt x="11479" y="10550"/>
                    <a:pt x="11909" y="10362"/>
                    <a:pt x="12195" y="9996"/>
                  </a:cubicBezTo>
                  <a:lnTo>
                    <a:pt x="12235" y="9977"/>
                  </a:lnTo>
                  <a:cubicBezTo>
                    <a:pt x="12732" y="9360"/>
                    <a:pt x="12633" y="8405"/>
                    <a:pt x="11996" y="7908"/>
                  </a:cubicBezTo>
                  <a:lnTo>
                    <a:pt x="2587" y="329"/>
                  </a:lnTo>
                  <a:cubicBezTo>
                    <a:pt x="2316" y="109"/>
                    <a:pt x="1995" y="0"/>
                    <a:pt x="16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5342700" y="3993350"/>
              <a:ext cx="14450" cy="13950"/>
            </a:xfrm>
            <a:custGeom>
              <a:avLst/>
              <a:gdLst/>
              <a:ahLst/>
              <a:cxnLst/>
              <a:rect l="l" t="t" r="r" b="b"/>
              <a:pathLst>
                <a:path w="578" h="558" fill="none" extrusionOk="0">
                  <a:moveTo>
                    <a:pt x="1" y="1"/>
                  </a:moveTo>
                  <a:cubicBezTo>
                    <a:pt x="200" y="180"/>
                    <a:pt x="399" y="359"/>
                    <a:pt x="578" y="558"/>
                  </a:cubicBezTo>
                </a:path>
              </a:pathLst>
            </a:custGeom>
            <a:noFill/>
            <a:ln w="134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5226325" y="3970475"/>
              <a:ext cx="88550" cy="30375"/>
            </a:xfrm>
            <a:custGeom>
              <a:avLst/>
              <a:gdLst/>
              <a:ahLst/>
              <a:cxnLst/>
              <a:rect l="l" t="t" r="r" b="b"/>
              <a:pathLst>
                <a:path w="3542" h="1215" fill="none" extrusionOk="0">
                  <a:moveTo>
                    <a:pt x="1" y="1214"/>
                  </a:moveTo>
                  <a:cubicBezTo>
                    <a:pt x="976" y="478"/>
                    <a:pt x="2308" y="1"/>
                    <a:pt x="3542" y="339"/>
                  </a:cubicBezTo>
                </a:path>
              </a:pathLst>
            </a:custGeom>
            <a:noFill/>
            <a:ln w="134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5039850" y="4343975"/>
              <a:ext cx="39300" cy="35825"/>
            </a:xfrm>
            <a:custGeom>
              <a:avLst/>
              <a:gdLst/>
              <a:ahLst/>
              <a:cxnLst/>
              <a:rect l="l" t="t" r="r" b="b"/>
              <a:pathLst>
                <a:path w="1572" h="1433" fill="none" extrusionOk="0">
                  <a:moveTo>
                    <a:pt x="219" y="0"/>
                  </a:moveTo>
                  <a:cubicBezTo>
                    <a:pt x="0" y="796"/>
                    <a:pt x="856" y="1433"/>
                    <a:pt x="1572" y="1075"/>
                  </a:cubicBezTo>
                </a:path>
              </a:pathLst>
            </a:custGeom>
            <a:solidFill>
              <a:schemeClr val="lt2"/>
            </a:solidFill>
            <a:ln w="179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5025425" y="4293250"/>
              <a:ext cx="31850" cy="29000"/>
            </a:xfrm>
            <a:custGeom>
              <a:avLst/>
              <a:gdLst/>
              <a:ahLst/>
              <a:cxnLst/>
              <a:rect l="l" t="t" r="r" b="b"/>
              <a:pathLst>
                <a:path w="1274" h="1160" extrusionOk="0">
                  <a:moveTo>
                    <a:pt x="647" y="0"/>
                  </a:moveTo>
                  <a:cubicBezTo>
                    <a:pt x="498" y="0"/>
                    <a:pt x="348" y="60"/>
                    <a:pt x="239" y="179"/>
                  </a:cubicBezTo>
                  <a:cubicBezTo>
                    <a:pt x="0" y="398"/>
                    <a:pt x="0" y="776"/>
                    <a:pt x="239" y="995"/>
                  </a:cubicBezTo>
                  <a:cubicBezTo>
                    <a:pt x="348" y="1104"/>
                    <a:pt x="498" y="1159"/>
                    <a:pt x="647" y="1159"/>
                  </a:cubicBezTo>
                  <a:cubicBezTo>
                    <a:pt x="796" y="1159"/>
                    <a:pt x="945" y="1104"/>
                    <a:pt x="1055" y="995"/>
                  </a:cubicBezTo>
                  <a:cubicBezTo>
                    <a:pt x="1273" y="776"/>
                    <a:pt x="1273" y="398"/>
                    <a:pt x="1055" y="179"/>
                  </a:cubicBezTo>
                  <a:cubicBezTo>
                    <a:pt x="945" y="60"/>
                    <a:pt x="796" y="0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5099025" y="4342975"/>
              <a:ext cx="31850" cy="29000"/>
            </a:xfrm>
            <a:custGeom>
              <a:avLst/>
              <a:gdLst/>
              <a:ahLst/>
              <a:cxnLst/>
              <a:rect l="l" t="t" r="r" b="b"/>
              <a:pathLst>
                <a:path w="1274" h="1160" extrusionOk="0">
                  <a:moveTo>
                    <a:pt x="627" y="1"/>
                  </a:moveTo>
                  <a:cubicBezTo>
                    <a:pt x="478" y="1"/>
                    <a:pt x="329" y="60"/>
                    <a:pt x="219" y="180"/>
                  </a:cubicBezTo>
                  <a:cubicBezTo>
                    <a:pt x="0" y="398"/>
                    <a:pt x="0" y="776"/>
                    <a:pt x="219" y="995"/>
                  </a:cubicBezTo>
                  <a:cubicBezTo>
                    <a:pt x="329" y="1105"/>
                    <a:pt x="478" y="1159"/>
                    <a:pt x="627" y="1159"/>
                  </a:cubicBezTo>
                  <a:cubicBezTo>
                    <a:pt x="776" y="1159"/>
                    <a:pt x="925" y="1105"/>
                    <a:pt x="1035" y="995"/>
                  </a:cubicBezTo>
                  <a:cubicBezTo>
                    <a:pt x="1273" y="776"/>
                    <a:pt x="1273" y="398"/>
                    <a:pt x="1035" y="180"/>
                  </a:cubicBezTo>
                  <a:cubicBezTo>
                    <a:pt x="925" y="60"/>
                    <a:pt x="776" y="1"/>
                    <a:pt x="6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5090575" y="4388225"/>
              <a:ext cx="76100" cy="76125"/>
            </a:xfrm>
            <a:custGeom>
              <a:avLst/>
              <a:gdLst/>
              <a:ahLst/>
              <a:cxnLst/>
              <a:rect l="l" t="t" r="r" b="b"/>
              <a:pathLst>
                <a:path w="3044" h="3045" extrusionOk="0">
                  <a:moveTo>
                    <a:pt x="1532" y="1"/>
                  </a:moveTo>
                  <a:cubicBezTo>
                    <a:pt x="677" y="1"/>
                    <a:pt x="0" y="677"/>
                    <a:pt x="0" y="1513"/>
                  </a:cubicBezTo>
                  <a:cubicBezTo>
                    <a:pt x="0" y="2368"/>
                    <a:pt x="677" y="3044"/>
                    <a:pt x="1532" y="3044"/>
                  </a:cubicBezTo>
                  <a:cubicBezTo>
                    <a:pt x="2367" y="3044"/>
                    <a:pt x="3044" y="2368"/>
                    <a:pt x="3044" y="1513"/>
                  </a:cubicBezTo>
                  <a:cubicBezTo>
                    <a:pt x="3044" y="697"/>
                    <a:pt x="2367" y="1"/>
                    <a:pt x="1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4931425" y="4282800"/>
              <a:ext cx="76125" cy="75625"/>
            </a:xfrm>
            <a:custGeom>
              <a:avLst/>
              <a:gdLst/>
              <a:ahLst/>
              <a:cxnLst/>
              <a:rect l="l" t="t" r="r" b="b"/>
              <a:pathLst>
                <a:path w="3045" h="3025" extrusionOk="0">
                  <a:moveTo>
                    <a:pt x="1532" y="1"/>
                  </a:moveTo>
                  <a:cubicBezTo>
                    <a:pt x="677" y="1"/>
                    <a:pt x="1" y="657"/>
                    <a:pt x="1" y="1512"/>
                  </a:cubicBezTo>
                  <a:cubicBezTo>
                    <a:pt x="1" y="2348"/>
                    <a:pt x="677" y="3024"/>
                    <a:pt x="1532" y="3024"/>
                  </a:cubicBezTo>
                  <a:cubicBezTo>
                    <a:pt x="2368" y="3024"/>
                    <a:pt x="3044" y="2348"/>
                    <a:pt x="3044" y="1512"/>
                  </a:cubicBezTo>
                  <a:cubicBezTo>
                    <a:pt x="3044" y="697"/>
                    <a:pt x="2368" y="1"/>
                    <a:pt x="1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2" name="Google Shape;902;p43"/>
          <p:cNvSpPr/>
          <p:nvPr/>
        </p:nvSpPr>
        <p:spPr>
          <a:xfrm rot="-4214020">
            <a:off x="1883101" y="1285794"/>
            <a:ext cx="215135" cy="18968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43"/>
          <p:cNvSpPr/>
          <p:nvPr/>
        </p:nvSpPr>
        <p:spPr>
          <a:xfrm rot="-4214001">
            <a:off x="1814210" y="1124068"/>
            <a:ext cx="99492" cy="87711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3451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43"/>
          <p:cNvSpPr/>
          <p:nvPr/>
        </p:nvSpPr>
        <p:spPr>
          <a:xfrm>
            <a:off x="5262000" y="4261863"/>
            <a:ext cx="1443650" cy="149475"/>
          </a:xfrm>
          <a:custGeom>
            <a:avLst/>
            <a:gdLst/>
            <a:ahLst/>
            <a:cxnLst/>
            <a:rect l="l" t="t" r="r" b="b"/>
            <a:pathLst>
              <a:path w="57746" h="5979" extrusionOk="0">
                <a:moveTo>
                  <a:pt x="45122" y="1"/>
                </a:moveTo>
                <a:cubicBezTo>
                  <a:pt x="43697" y="1"/>
                  <a:pt x="42440" y="1055"/>
                  <a:pt x="41567" y="2212"/>
                </a:cubicBezTo>
                <a:cubicBezTo>
                  <a:pt x="40947" y="3038"/>
                  <a:pt x="40328" y="4791"/>
                  <a:pt x="39135" y="4791"/>
                </a:cubicBezTo>
                <a:cubicBezTo>
                  <a:pt x="39034" y="4791"/>
                  <a:pt x="38928" y="4778"/>
                  <a:pt x="38819" y="4751"/>
                </a:cubicBezTo>
                <a:cubicBezTo>
                  <a:pt x="37504" y="4438"/>
                  <a:pt x="36907" y="2810"/>
                  <a:pt x="35951" y="1973"/>
                </a:cubicBezTo>
                <a:cubicBezTo>
                  <a:pt x="35224" y="1318"/>
                  <a:pt x="34319" y="1003"/>
                  <a:pt x="33414" y="1003"/>
                </a:cubicBezTo>
                <a:cubicBezTo>
                  <a:pt x="32441" y="1003"/>
                  <a:pt x="31466" y="1367"/>
                  <a:pt x="30708" y="2063"/>
                </a:cubicBezTo>
                <a:cubicBezTo>
                  <a:pt x="29752" y="2944"/>
                  <a:pt x="29080" y="4049"/>
                  <a:pt x="27871" y="4587"/>
                </a:cubicBezTo>
                <a:cubicBezTo>
                  <a:pt x="27373" y="4816"/>
                  <a:pt x="26838" y="4934"/>
                  <a:pt x="26313" y="4934"/>
                </a:cubicBezTo>
                <a:cubicBezTo>
                  <a:pt x="25294" y="4934"/>
                  <a:pt x="24315" y="4488"/>
                  <a:pt x="23733" y="3542"/>
                </a:cubicBezTo>
                <a:cubicBezTo>
                  <a:pt x="23240" y="2705"/>
                  <a:pt x="23016" y="1749"/>
                  <a:pt x="22076" y="1227"/>
                </a:cubicBezTo>
                <a:cubicBezTo>
                  <a:pt x="21628" y="970"/>
                  <a:pt x="21118" y="861"/>
                  <a:pt x="20604" y="861"/>
                </a:cubicBezTo>
                <a:cubicBezTo>
                  <a:pt x="20073" y="861"/>
                  <a:pt x="19537" y="977"/>
                  <a:pt x="19058" y="1167"/>
                </a:cubicBezTo>
                <a:cubicBezTo>
                  <a:pt x="17551" y="1770"/>
                  <a:pt x="15459" y="4271"/>
                  <a:pt x="13593" y="4271"/>
                </a:cubicBezTo>
                <a:cubicBezTo>
                  <a:pt x="13055" y="4271"/>
                  <a:pt x="12535" y="4063"/>
                  <a:pt x="12054" y="3542"/>
                </a:cubicBezTo>
                <a:cubicBezTo>
                  <a:pt x="11337" y="2780"/>
                  <a:pt x="11008" y="1719"/>
                  <a:pt x="10112" y="1092"/>
                </a:cubicBezTo>
                <a:cubicBezTo>
                  <a:pt x="9688" y="802"/>
                  <a:pt x="9227" y="676"/>
                  <a:pt x="8759" y="676"/>
                </a:cubicBezTo>
                <a:cubicBezTo>
                  <a:pt x="8239" y="676"/>
                  <a:pt x="7710" y="833"/>
                  <a:pt x="7214" y="1092"/>
                </a:cubicBezTo>
                <a:cubicBezTo>
                  <a:pt x="6049" y="1734"/>
                  <a:pt x="5332" y="2870"/>
                  <a:pt x="4302" y="3676"/>
                </a:cubicBezTo>
                <a:cubicBezTo>
                  <a:pt x="3836" y="4041"/>
                  <a:pt x="3205" y="4433"/>
                  <a:pt x="2590" y="4433"/>
                </a:cubicBezTo>
                <a:cubicBezTo>
                  <a:pt x="2299" y="4433"/>
                  <a:pt x="2012" y="4345"/>
                  <a:pt x="1748" y="4124"/>
                </a:cubicBezTo>
                <a:cubicBezTo>
                  <a:pt x="1165" y="3631"/>
                  <a:pt x="1091" y="2720"/>
                  <a:pt x="1031" y="2033"/>
                </a:cubicBezTo>
                <a:cubicBezTo>
                  <a:pt x="1009" y="1705"/>
                  <a:pt x="743" y="1540"/>
                  <a:pt x="491" y="1540"/>
                </a:cubicBezTo>
                <a:cubicBezTo>
                  <a:pt x="239" y="1540"/>
                  <a:pt x="0" y="1705"/>
                  <a:pt x="30" y="2033"/>
                </a:cubicBezTo>
                <a:cubicBezTo>
                  <a:pt x="167" y="3715"/>
                  <a:pt x="959" y="5449"/>
                  <a:pt x="2596" y="5449"/>
                </a:cubicBezTo>
                <a:cubicBezTo>
                  <a:pt x="2922" y="5449"/>
                  <a:pt x="3281" y="5380"/>
                  <a:pt x="3675" y="5229"/>
                </a:cubicBezTo>
                <a:cubicBezTo>
                  <a:pt x="5208" y="4623"/>
                  <a:pt x="7030" y="1756"/>
                  <a:pt x="8732" y="1756"/>
                </a:cubicBezTo>
                <a:cubicBezTo>
                  <a:pt x="9252" y="1756"/>
                  <a:pt x="9760" y="2024"/>
                  <a:pt x="10246" y="2705"/>
                </a:cubicBezTo>
                <a:cubicBezTo>
                  <a:pt x="10784" y="3452"/>
                  <a:pt x="11187" y="4333"/>
                  <a:pt x="12009" y="4826"/>
                </a:cubicBezTo>
                <a:cubicBezTo>
                  <a:pt x="12487" y="5120"/>
                  <a:pt x="13020" y="5244"/>
                  <a:pt x="13559" y="5244"/>
                </a:cubicBezTo>
                <a:cubicBezTo>
                  <a:pt x="14113" y="5244"/>
                  <a:pt x="14675" y="5113"/>
                  <a:pt x="15190" y="4901"/>
                </a:cubicBezTo>
                <a:cubicBezTo>
                  <a:pt x="16680" y="4290"/>
                  <a:pt x="18869" y="1880"/>
                  <a:pt x="20638" y="1880"/>
                </a:cubicBezTo>
                <a:cubicBezTo>
                  <a:pt x="21335" y="1880"/>
                  <a:pt x="21966" y="2254"/>
                  <a:pt x="22464" y="3258"/>
                </a:cubicBezTo>
                <a:cubicBezTo>
                  <a:pt x="22972" y="4288"/>
                  <a:pt x="23479" y="5110"/>
                  <a:pt x="24555" y="5618"/>
                </a:cubicBezTo>
                <a:cubicBezTo>
                  <a:pt x="25114" y="5863"/>
                  <a:pt x="25704" y="5978"/>
                  <a:pt x="26296" y="5978"/>
                </a:cubicBezTo>
                <a:cubicBezTo>
                  <a:pt x="26858" y="5978"/>
                  <a:pt x="27422" y="5874"/>
                  <a:pt x="27960" y="5677"/>
                </a:cubicBezTo>
                <a:cubicBezTo>
                  <a:pt x="29110" y="5244"/>
                  <a:pt x="29932" y="4438"/>
                  <a:pt x="30738" y="3542"/>
                </a:cubicBezTo>
                <a:cubicBezTo>
                  <a:pt x="31500" y="2697"/>
                  <a:pt x="32444" y="2012"/>
                  <a:pt x="33478" y="2012"/>
                </a:cubicBezTo>
                <a:cubicBezTo>
                  <a:pt x="33925" y="2012"/>
                  <a:pt x="34388" y="2139"/>
                  <a:pt x="34861" y="2436"/>
                </a:cubicBezTo>
                <a:cubicBezTo>
                  <a:pt x="36239" y="3286"/>
                  <a:pt x="37343" y="5899"/>
                  <a:pt x="39110" y="5899"/>
                </a:cubicBezTo>
                <a:cubicBezTo>
                  <a:pt x="39487" y="5899"/>
                  <a:pt x="39895" y="5780"/>
                  <a:pt x="40342" y="5498"/>
                </a:cubicBezTo>
                <a:cubicBezTo>
                  <a:pt x="41965" y="4487"/>
                  <a:pt x="42735" y="999"/>
                  <a:pt x="44943" y="999"/>
                </a:cubicBezTo>
                <a:cubicBezTo>
                  <a:pt x="45213" y="999"/>
                  <a:pt x="45505" y="1051"/>
                  <a:pt x="45823" y="1167"/>
                </a:cubicBezTo>
                <a:cubicBezTo>
                  <a:pt x="47914" y="1944"/>
                  <a:pt x="48572" y="4677"/>
                  <a:pt x="50603" y="5618"/>
                </a:cubicBezTo>
                <a:cubicBezTo>
                  <a:pt x="51141" y="5859"/>
                  <a:pt x="51667" y="5964"/>
                  <a:pt x="52177" y="5964"/>
                </a:cubicBezTo>
                <a:cubicBezTo>
                  <a:pt x="54259" y="5964"/>
                  <a:pt x="56082" y="4205"/>
                  <a:pt x="57414" y="2705"/>
                </a:cubicBezTo>
                <a:cubicBezTo>
                  <a:pt x="57746" y="2304"/>
                  <a:pt x="57393" y="1780"/>
                  <a:pt x="57021" y="1780"/>
                </a:cubicBezTo>
                <a:cubicBezTo>
                  <a:pt x="56909" y="1780"/>
                  <a:pt x="56794" y="1829"/>
                  <a:pt x="56697" y="1944"/>
                </a:cubicBezTo>
                <a:cubicBezTo>
                  <a:pt x="55477" y="3299"/>
                  <a:pt x="53828" y="4858"/>
                  <a:pt x="52125" y="4858"/>
                </a:cubicBezTo>
                <a:cubicBezTo>
                  <a:pt x="51388" y="4858"/>
                  <a:pt x="50642" y="4566"/>
                  <a:pt x="49916" y="3840"/>
                </a:cubicBezTo>
                <a:cubicBezTo>
                  <a:pt x="48721" y="2645"/>
                  <a:pt x="47914" y="913"/>
                  <a:pt x="46286" y="241"/>
                </a:cubicBezTo>
                <a:cubicBezTo>
                  <a:pt x="45889" y="75"/>
                  <a:pt x="45499" y="1"/>
                  <a:pt x="4512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" name="Google Shape;883;p43"/>
          <p:cNvGrpSpPr/>
          <p:nvPr/>
        </p:nvGrpSpPr>
        <p:grpSpPr>
          <a:xfrm rot="-1564537">
            <a:off x="6855077" y="4013920"/>
            <a:ext cx="495770" cy="567380"/>
            <a:chOff x="1244250" y="1474325"/>
            <a:chExt cx="1183700" cy="1354675"/>
          </a:xfrm>
        </p:grpSpPr>
        <p:sp>
          <p:nvSpPr>
            <p:cNvPr id="884" name="Google Shape;884;p43"/>
            <p:cNvSpPr/>
            <p:nvPr/>
          </p:nvSpPr>
          <p:spPr>
            <a:xfrm>
              <a:off x="1244250" y="1474325"/>
              <a:ext cx="1183700" cy="1354675"/>
            </a:xfrm>
            <a:custGeom>
              <a:avLst/>
              <a:gdLst/>
              <a:ahLst/>
              <a:cxnLst/>
              <a:rect l="l" t="t" r="r" b="b"/>
              <a:pathLst>
                <a:path w="47348" h="54187" extrusionOk="0">
                  <a:moveTo>
                    <a:pt x="15081" y="4209"/>
                  </a:moveTo>
                  <a:cubicBezTo>
                    <a:pt x="15169" y="4472"/>
                    <a:pt x="15344" y="4560"/>
                    <a:pt x="15432" y="4735"/>
                  </a:cubicBezTo>
                  <a:cubicBezTo>
                    <a:pt x="15432" y="4647"/>
                    <a:pt x="15344" y="4647"/>
                    <a:pt x="15344" y="4560"/>
                  </a:cubicBezTo>
                  <a:lnTo>
                    <a:pt x="15344" y="4560"/>
                  </a:lnTo>
                  <a:cubicBezTo>
                    <a:pt x="15607" y="4910"/>
                    <a:pt x="15870" y="5349"/>
                    <a:pt x="16221" y="5787"/>
                  </a:cubicBezTo>
                  <a:cubicBezTo>
                    <a:pt x="16659" y="6313"/>
                    <a:pt x="16923" y="6927"/>
                    <a:pt x="17361" y="7541"/>
                  </a:cubicBezTo>
                  <a:cubicBezTo>
                    <a:pt x="17799" y="8067"/>
                    <a:pt x="18238" y="8681"/>
                    <a:pt x="18676" y="9382"/>
                  </a:cubicBezTo>
                  <a:cubicBezTo>
                    <a:pt x="19553" y="10697"/>
                    <a:pt x="20430" y="11925"/>
                    <a:pt x="21307" y="13240"/>
                  </a:cubicBezTo>
                  <a:cubicBezTo>
                    <a:pt x="21920" y="13941"/>
                    <a:pt x="22359" y="14643"/>
                    <a:pt x="22797" y="15432"/>
                  </a:cubicBezTo>
                  <a:cubicBezTo>
                    <a:pt x="23323" y="16133"/>
                    <a:pt x="23849" y="17010"/>
                    <a:pt x="24375" y="17887"/>
                  </a:cubicBezTo>
                  <a:cubicBezTo>
                    <a:pt x="24989" y="18764"/>
                    <a:pt x="25515" y="19553"/>
                    <a:pt x="26041" y="20342"/>
                  </a:cubicBezTo>
                  <a:cubicBezTo>
                    <a:pt x="26567" y="21131"/>
                    <a:pt x="27181" y="22008"/>
                    <a:pt x="27707" y="22709"/>
                  </a:cubicBezTo>
                  <a:cubicBezTo>
                    <a:pt x="28058" y="23148"/>
                    <a:pt x="28233" y="23586"/>
                    <a:pt x="28584" y="24025"/>
                  </a:cubicBezTo>
                  <a:cubicBezTo>
                    <a:pt x="28672" y="24288"/>
                    <a:pt x="28935" y="24463"/>
                    <a:pt x="29022" y="24726"/>
                  </a:cubicBezTo>
                  <a:cubicBezTo>
                    <a:pt x="29812" y="25954"/>
                    <a:pt x="30513" y="27093"/>
                    <a:pt x="31302" y="28233"/>
                  </a:cubicBezTo>
                  <a:cubicBezTo>
                    <a:pt x="32091" y="29285"/>
                    <a:pt x="32705" y="30338"/>
                    <a:pt x="33494" y="31390"/>
                  </a:cubicBezTo>
                  <a:cubicBezTo>
                    <a:pt x="34196" y="32530"/>
                    <a:pt x="34722" y="33494"/>
                    <a:pt x="35335" y="34459"/>
                  </a:cubicBezTo>
                  <a:cubicBezTo>
                    <a:pt x="36037" y="35598"/>
                    <a:pt x="36826" y="36651"/>
                    <a:pt x="37440" y="37615"/>
                  </a:cubicBezTo>
                  <a:cubicBezTo>
                    <a:pt x="38141" y="38492"/>
                    <a:pt x="38755" y="39544"/>
                    <a:pt x="39456" y="40509"/>
                  </a:cubicBezTo>
                  <a:cubicBezTo>
                    <a:pt x="39895" y="41298"/>
                    <a:pt x="40333" y="41911"/>
                    <a:pt x="40772" y="42701"/>
                  </a:cubicBezTo>
                  <a:cubicBezTo>
                    <a:pt x="41035" y="43139"/>
                    <a:pt x="41298" y="43490"/>
                    <a:pt x="41473" y="43928"/>
                  </a:cubicBezTo>
                  <a:cubicBezTo>
                    <a:pt x="41736" y="44191"/>
                    <a:pt x="41911" y="44630"/>
                    <a:pt x="42174" y="45068"/>
                  </a:cubicBezTo>
                  <a:lnTo>
                    <a:pt x="43490" y="47435"/>
                  </a:lnTo>
                  <a:cubicBezTo>
                    <a:pt x="43665" y="47698"/>
                    <a:pt x="43840" y="48137"/>
                    <a:pt x="44016" y="48487"/>
                  </a:cubicBezTo>
                  <a:cubicBezTo>
                    <a:pt x="44191" y="48838"/>
                    <a:pt x="44366" y="49277"/>
                    <a:pt x="44454" y="49627"/>
                  </a:cubicBezTo>
                  <a:cubicBezTo>
                    <a:pt x="44630" y="49890"/>
                    <a:pt x="44717" y="50241"/>
                    <a:pt x="44717" y="50679"/>
                  </a:cubicBezTo>
                  <a:lnTo>
                    <a:pt x="44717" y="51206"/>
                  </a:lnTo>
                  <a:cubicBezTo>
                    <a:pt x="44630" y="51206"/>
                    <a:pt x="44630" y="51381"/>
                    <a:pt x="44542" y="51381"/>
                  </a:cubicBezTo>
                  <a:cubicBezTo>
                    <a:pt x="44279" y="51381"/>
                    <a:pt x="43928" y="51206"/>
                    <a:pt x="43577" y="51118"/>
                  </a:cubicBezTo>
                  <a:cubicBezTo>
                    <a:pt x="43402" y="51118"/>
                    <a:pt x="43227" y="51030"/>
                    <a:pt x="43051" y="51030"/>
                  </a:cubicBezTo>
                  <a:cubicBezTo>
                    <a:pt x="42788" y="51030"/>
                    <a:pt x="42613" y="50942"/>
                    <a:pt x="42350" y="50942"/>
                  </a:cubicBezTo>
                  <a:lnTo>
                    <a:pt x="42262" y="50942"/>
                  </a:lnTo>
                  <a:lnTo>
                    <a:pt x="42613" y="49627"/>
                  </a:lnTo>
                  <a:cubicBezTo>
                    <a:pt x="42613" y="49277"/>
                    <a:pt x="42613" y="48926"/>
                    <a:pt x="42525" y="48575"/>
                  </a:cubicBezTo>
                  <a:cubicBezTo>
                    <a:pt x="42350" y="48400"/>
                    <a:pt x="42262" y="48312"/>
                    <a:pt x="42174" y="48137"/>
                  </a:cubicBezTo>
                  <a:cubicBezTo>
                    <a:pt x="42087" y="48049"/>
                    <a:pt x="41911" y="47961"/>
                    <a:pt x="41736" y="47961"/>
                  </a:cubicBezTo>
                  <a:cubicBezTo>
                    <a:pt x="41596" y="47909"/>
                    <a:pt x="41455" y="47884"/>
                    <a:pt x="41319" y="47884"/>
                  </a:cubicBezTo>
                  <a:cubicBezTo>
                    <a:pt x="40772" y="47884"/>
                    <a:pt x="40281" y="48277"/>
                    <a:pt x="40070" y="48838"/>
                  </a:cubicBezTo>
                  <a:cubicBezTo>
                    <a:pt x="39982" y="49277"/>
                    <a:pt x="39895" y="49803"/>
                    <a:pt x="39719" y="50241"/>
                  </a:cubicBezTo>
                  <a:cubicBezTo>
                    <a:pt x="39544" y="50241"/>
                    <a:pt x="39456" y="50153"/>
                    <a:pt x="39193" y="50153"/>
                  </a:cubicBezTo>
                  <a:cubicBezTo>
                    <a:pt x="38843" y="50066"/>
                    <a:pt x="38404" y="50066"/>
                    <a:pt x="37966" y="49890"/>
                  </a:cubicBezTo>
                  <a:cubicBezTo>
                    <a:pt x="38229" y="49189"/>
                    <a:pt x="38317" y="48400"/>
                    <a:pt x="38404" y="47523"/>
                  </a:cubicBezTo>
                  <a:cubicBezTo>
                    <a:pt x="38404" y="47172"/>
                    <a:pt x="38317" y="46734"/>
                    <a:pt x="38141" y="46558"/>
                  </a:cubicBezTo>
                  <a:lnTo>
                    <a:pt x="37966" y="46383"/>
                  </a:lnTo>
                  <a:cubicBezTo>
                    <a:pt x="37790" y="46208"/>
                    <a:pt x="37527" y="46120"/>
                    <a:pt x="37264" y="46120"/>
                  </a:cubicBezTo>
                  <a:cubicBezTo>
                    <a:pt x="36826" y="46120"/>
                    <a:pt x="36475" y="46208"/>
                    <a:pt x="36212" y="46383"/>
                  </a:cubicBezTo>
                  <a:cubicBezTo>
                    <a:pt x="35949" y="46646"/>
                    <a:pt x="35774" y="46997"/>
                    <a:pt x="35774" y="47260"/>
                  </a:cubicBezTo>
                  <a:cubicBezTo>
                    <a:pt x="35774" y="47874"/>
                    <a:pt x="35686" y="48312"/>
                    <a:pt x="35598" y="48838"/>
                  </a:cubicBezTo>
                  <a:cubicBezTo>
                    <a:pt x="35598" y="49014"/>
                    <a:pt x="35511" y="49189"/>
                    <a:pt x="35511" y="49364"/>
                  </a:cubicBezTo>
                  <a:cubicBezTo>
                    <a:pt x="35072" y="49277"/>
                    <a:pt x="34722" y="49277"/>
                    <a:pt x="34283" y="49189"/>
                  </a:cubicBezTo>
                  <a:cubicBezTo>
                    <a:pt x="33757" y="49014"/>
                    <a:pt x="33319" y="48926"/>
                    <a:pt x="32705" y="48838"/>
                  </a:cubicBezTo>
                  <a:lnTo>
                    <a:pt x="32530" y="48838"/>
                  </a:lnTo>
                  <a:cubicBezTo>
                    <a:pt x="32617" y="48750"/>
                    <a:pt x="32617" y="48575"/>
                    <a:pt x="32705" y="48487"/>
                  </a:cubicBezTo>
                  <a:cubicBezTo>
                    <a:pt x="32968" y="47961"/>
                    <a:pt x="33406" y="47523"/>
                    <a:pt x="33757" y="47085"/>
                  </a:cubicBezTo>
                  <a:cubicBezTo>
                    <a:pt x="34196" y="46558"/>
                    <a:pt x="33933" y="45769"/>
                    <a:pt x="33494" y="45331"/>
                  </a:cubicBezTo>
                  <a:lnTo>
                    <a:pt x="33406" y="45243"/>
                  </a:lnTo>
                  <a:cubicBezTo>
                    <a:pt x="33143" y="45046"/>
                    <a:pt x="32880" y="44947"/>
                    <a:pt x="32654" y="44947"/>
                  </a:cubicBezTo>
                  <a:cubicBezTo>
                    <a:pt x="32579" y="44947"/>
                    <a:pt x="32508" y="44958"/>
                    <a:pt x="32442" y="44980"/>
                  </a:cubicBezTo>
                  <a:cubicBezTo>
                    <a:pt x="32004" y="45068"/>
                    <a:pt x="31741" y="45243"/>
                    <a:pt x="31565" y="45506"/>
                  </a:cubicBezTo>
                  <a:cubicBezTo>
                    <a:pt x="31214" y="45945"/>
                    <a:pt x="30864" y="46295"/>
                    <a:pt x="30688" y="46734"/>
                  </a:cubicBezTo>
                  <a:cubicBezTo>
                    <a:pt x="30338" y="47172"/>
                    <a:pt x="30250" y="47611"/>
                    <a:pt x="29987" y="48049"/>
                  </a:cubicBezTo>
                  <a:cubicBezTo>
                    <a:pt x="29987" y="48137"/>
                    <a:pt x="29899" y="48137"/>
                    <a:pt x="29899" y="48312"/>
                  </a:cubicBezTo>
                  <a:cubicBezTo>
                    <a:pt x="29636" y="48137"/>
                    <a:pt x="29373" y="48137"/>
                    <a:pt x="29110" y="48049"/>
                  </a:cubicBezTo>
                  <a:cubicBezTo>
                    <a:pt x="28496" y="47961"/>
                    <a:pt x="27883" y="47874"/>
                    <a:pt x="27356" y="47611"/>
                  </a:cubicBezTo>
                  <a:cubicBezTo>
                    <a:pt x="27444" y="47435"/>
                    <a:pt x="27444" y="47172"/>
                    <a:pt x="27620" y="46997"/>
                  </a:cubicBezTo>
                  <a:cubicBezTo>
                    <a:pt x="27707" y="46383"/>
                    <a:pt x="27883" y="45945"/>
                    <a:pt x="28058" y="45419"/>
                  </a:cubicBezTo>
                  <a:cubicBezTo>
                    <a:pt x="28233" y="44893"/>
                    <a:pt x="28058" y="44366"/>
                    <a:pt x="27707" y="44016"/>
                  </a:cubicBezTo>
                  <a:cubicBezTo>
                    <a:pt x="27620" y="43928"/>
                    <a:pt x="27444" y="43928"/>
                    <a:pt x="27269" y="43753"/>
                  </a:cubicBezTo>
                  <a:cubicBezTo>
                    <a:pt x="27163" y="43726"/>
                    <a:pt x="27057" y="43714"/>
                    <a:pt x="26953" y="43714"/>
                  </a:cubicBezTo>
                  <a:cubicBezTo>
                    <a:pt x="26366" y="43714"/>
                    <a:pt x="25826" y="44108"/>
                    <a:pt x="25603" y="44630"/>
                  </a:cubicBezTo>
                  <a:cubicBezTo>
                    <a:pt x="25515" y="45243"/>
                    <a:pt x="25252" y="45682"/>
                    <a:pt x="25164" y="46208"/>
                  </a:cubicBezTo>
                  <a:cubicBezTo>
                    <a:pt x="25077" y="46383"/>
                    <a:pt x="25077" y="46734"/>
                    <a:pt x="24989" y="46997"/>
                  </a:cubicBezTo>
                  <a:cubicBezTo>
                    <a:pt x="24375" y="46734"/>
                    <a:pt x="23937" y="46646"/>
                    <a:pt x="23411" y="46558"/>
                  </a:cubicBezTo>
                  <a:cubicBezTo>
                    <a:pt x="22797" y="46383"/>
                    <a:pt x="22096" y="46208"/>
                    <a:pt x="21482" y="46120"/>
                  </a:cubicBezTo>
                  <a:cubicBezTo>
                    <a:pt x="21657" y="45682"/>
                    <a:pt x="22008" y="45243"/>
                    <a:pt x="22183" y="44805"/>
                  </a:cubicBezTo>
                  <a:cubicBezTo>
                    <a:pt x="22446" y="44454"/>
                    <a:pt x="22534" y="44103"/>
                    <a:pt x="22446" y="43753"/>
                  </a:cubicBezTo>
                  <a:cubicBezTo>
                    <a:pt x="22359" y="43490"/>
                    <a:pt x="22183" y="43227"/>
                    <a:pt x="22008" y="43051"/>
                  </a:cubicBezTo>
                  <a:cubicBezTo>
                    <a:pt x="22008" y="43051"/>
                    <a:pt x="22008" y="42876"/>
                    <a:pt x="21920" y="42876"/>
                  </a:cubicBezTo>
                  <a:cubicBezTo>
                    <a:pt x="21664" y="42748"/>
                    <a:pt x="21407" y="42666"/>
                    <a:pt x="21150" y="42666"/>
                  </a:cubicBezTo>
                  <a:cubicBezTo>
                    <a:pt x="21056" y="42666"/>
                    <a:pt x="20962" y="42677"/>
                    <a:pt x="20868" y="42701"/>
                  </a:cubicBezTo>
                  <a:cubicBezTo>
                    <a:pt x="20605" y="42701"/>
                    <a:pt x="20167" y="42876"/>
                    <a:pt x="19991" y="43227"/>
                  </a:cubicBezTo>
                  <a:cubicBezTo>
                    <a:pt x="19816" y="43577"/>
                    <a:pt x="19553" y="44016"/>
                    <a:pt x="19378" y="44454"/>
                  </a:cubicBezTo>
                  <a:cubicBezTo>
                    <a:pt x="19290" y="44805"/>
                    <a:pt x="19027" y="44980"/>
                    <a:pt x="18939" y="45331"/>
                  </a:cubicBezTo>
                  <a:lnTo>
                    <a:pt x="17624" y="44980"/>
                  </a:lnTo>
                  <a:cubicBezTo>
                    <a:pt x="17361" y="44893"/>
                    <a:pt x="17098" y="44893"/>
                    <a:pt x="16835" y="44805"/>
                  </a:cubicBezTo>
                  <a:lnTo>
                    <a:pt x="16835" y="44630"/>
                  </a:lnTo>
                  <a:cubicBezTo>
                    <a:pt x="17186" y="44103"/>
                    <a:pt x="17361" y="43490"/>
                    <a:pt x="17712" y="42876"/>
                  </a:cubicBezTo>
                  <a:cubicBezTo>
                    <a:pt x="17799" y="42613"/>
                    <a:pt x="17712" y="42262"/>
                    <a:pt x="17624" y="41911"/>
                  </a:cubicBezTo>
                  <a:cubicBezTo>
                    <a:pt x="17536" y="41736"/>
                    <a:pt x="17361" y="41561"/>
                    <a:pt x="17273" y="41473"/>
                  </a:cubicBezTo>
                  <a:cubicBezTo>
                    <a:pt x="17186" y="41298"/>
                    <a:pt x="17098" y="41298"/>
                    <a:pt x="16835" y="41122"/>
                  </a:cubicBezTo>
                  <a:cubicBezTo>
                    <a:pt x="16741" y="41099"/>
                    <a:pt x="16653" y="41088"/>
                    <a:pt x="16568" y="41088"/>
                  </a:cubicBezTo>
                  <a:cubicBezTo>
                    <a:pt x="16337" y="41088"/>
                    <a:pt x="16127" y="41169"/>
                    <a:pt x="15870" y="41298"/>
                  </a:cubicBezTo>
                  <a:cubicBezTo>
                    <a:pt x="15783" y="41385"/>
                    <a:pt x="15607" y="41385"/>
                    <a:pt x="15520" y="41473"/>
                  </a:cubicBezTo>
                  <a:cubicBezTo>
                    <a:pt x="15344" y="41561"/>
                    <a:pt x="15169" y="41824"/>
                    <a:pt x="15081" y="41999"/>
                  </a:cubicBezTo>
                  <a:cubicBezTo>
                    <a:pt x="14906" y="42350"/>
                    <a:pt x="14731" y="42788"/>
                    <a:pt x="14555" y="43139"/>
                  </a:cubicBezTo>
                  <a:cubicBezTo>
                    <a:pt x="14292" y="43490"/>
                    <a:pt x="14204" y="43665"/>
                    <a:pt x="14117" y="44016"/>
                  </a:cubicBezTo>
                  <a:cubicBezTo>
                    <a:pt x="13591" y="43928"/>
                    <a:pt x="12889" y="43665"/>
                    <a:pt x="12275" y="43577"/>
                  </a:cubicBezTo>
                  <a:cubicBezTo>
                    <a:pt x="12275" y="43490"/>
                    <a:pt x="12100" y="43490"/>
                    <a:pt x="12012" y="43490"/>
                  </a:cubicBezTo>
                  <a:cubicBezTo>
                    <a:pt x="12363" y="42876"/>
                    <a:pt x="12539" y="42438"/>
                    <a:pt x="12802" y="41999"/>
                  </a:cubicBezTo>
                  <a:cubicBezTo>
                    <a:pt x="12802" y="41911"/>
                    <a:pt x="12802" y="41824"/>
                    <a:pt x="12889" y="41736"/>
                  </a:cubicBezTo>
                  <a:lnTo>
                    <a:pt x="12889" y="41035"/>
                  </a:lnTo>
                  <a:cubicBezTo>
                    <a:pt x="12802" y="40684"/>
                    <a:pt x="12714" y="40509"/>
                    <a:pt x="12451" y="40245"/>
                  </a:cubicBezTo>
                  <a:lnTo>
                    <a:pt x="12363" y="40158"/>
                  </a:lnTo>
                  <a:cubicBezTo>
                    <a:pt x="12115" y="40034"/>
                    <a:pt x="11867" y="39910"/>
                    <a:pt x="11650" y="39910"/>
                  </a:cubicBezTo>
                  <a:cubicBezTo>
                    <a:pt x="11560" y="39910"/>
                    <a:pt x="11476" y="39931"/>
                    <a:pt x="11399" y="39982"/>
                  </a:cubicBezTo>
                  <a:cubicBezTo>
                    <a:pt x="11048" y="39982"/>
                    <a:pt x="10610" y="40158"/>
                    <a:pt x="10522" y="40509"/>
                  </a:cubicBezTo>
                  <a:cubicBezTo>
                    <a:pt x="10259" y="40859"/>
                    <a:pt x="10171" y="41298"/>
                    <a:pt x="9908" y="41561"/>
                  </a:cubicBezTo>
                  <a:cubicBezTo>
                    <a:pt x="9820" y="41911"/>
                    <a:pt x="9645" y="42262"/>
                    <a:pt x="9382" y="42701"/>
                  </a:cubicBezTo>
                  <a:cubicBezTo>
                    <a:pt x="9294" y="42613"/>
                    <a:pt x="9207" y="42613"/>
                    <a:pt x="9031" y="42613"/>
                  </a:cubicBezTo>
                  <a:cubicBezTo>
                    <a:pt x="8418" y="42438"/>
                    <a:pt x="7716" y="42262"/>
                    <a:pt x="7190" y="42174"/>
                  </a:cubicBezTo>
                  <a:lnTo>
                    <a:pt x="7190" y="41911"/>
                  </a:lnTo>
                  <a:cubicBezTo>
                    <a:pt x="7453" y="41122"/>
                    <a:pt x="7628" y="40509"/>
                    <a:pt x="7979" y="39719"/>
                  </a:cubicBezTo>
                  <a:cubicBezTo>
                    <a:pt x="8242" y="39193"/>
                    <a:pt x="7979" y="38667"/>
                    <a:pt x="7628" y="38317"/>
                  </a:cubicBezTo>
                  <a:cubicBezTo>
                    <a:pt x="7541" y="38229"/>
                    <a:pt x="7453" y="38053"/>
                    <a:pt x="7190" y="38053"/>
                  </a:cubicBezTo>
                  <a:cubicBezTo>
                    <a:pt x="7120" y="38030"/>
                    <a:pt x="7043" y="38019"/>
                    <a:pt x="6961" y="38019"/>
                  </a:cubicBezTo>
                  <a:cubicBezTo>
                    <a:pt x="6739" y="38019"/>
                    <a:pt x="6482" y="38100"/>
                    <a:pt x="6226" y="38229"/>
                  </a:cubicBezTo>
                  <a:cubicBezTo>
                    <a:pt x="5875" y="38317"/>
                    <a:pt x="5699" y="38667"/>
                    <a:pt x="5612" y="38930"/>
                  </a:cubicBezTo>
                  <a:cubicBezTo>
                    <a:pt x="5349" y="39369"/>
                    <a:pt x="5173" y="39807"/>
                    <a:pt x="4998" y="40421"/>
                  </a:cubicBezTo>
                  <a:cubicBezTo>
                    <a:pt x="4910" y="40684"/>
                    <a:pt x="4910" y="41122"/>
                    <a:pt x="4823" y="41473"/>
                  </a:cubicBezTo>
                  <a:lnTo>
                    <a:pt x="4647" y="41473"/>
                  </a:lnTo>
                  <a:lnTo>
                    <a:pt x="3332" y="41122"/>
                  </a:lnTo>
                  <a:cubicBezTo>
                    <a:pt x="3244" y="41122"/>
                    <a:pt x="3244" y="41035"/>
                    <a:pt x="3157" y="41035"/>
                  </a:cubicBezTo>
                  <a:lnTo>
                    <a:pt x="2806" y="40684"/>
                  </a:lnTo>
                  <a:cubicBezTo>
                    <a:pt x="2806" y="40509"/>
                    <a:pt x="2894" y="40421"/>
                    <a:pt x="2894" y="40158"/>
                  </a:cubicBezTo>
                  <a:cubicBezTo>
                    <a:pt x="2894" y="39982"/>
                    <a:pt x="3069" y="39719"/>
                    <a:pt x="3069" y="39544"/>
                  </a:cubicBezTo>
                  <a:cubicBezTo>
                    <a:pt x="3069" y="39106"/>
                    <a:pt x="3244" y="38667"/>
                    <a:pt x="3332" y="38229"/>
                  </a:cubicBezTo>
                  <a:cubicBezTo>
                    <a:pt x="3507" y="37966"/>
                    <a:pt x="3507" y="37878"/>
                    <a:pt x="3595" y="37615"/>
                  </a:cubicBezTo>
                  <a:lnTo>
                    <a:pt x="3595" y="37615"/>
                  </a:lnTo>
                  <a:cubicBezTo>
                    <a:pt x="3595" y="37790"/>
                    <a:pt x="3507" y="37878"/>
                    <a:pt x="3507" y="37966"/>
                  </a:cubicBezTo>
                  <a:cubicBezTo>
                    <a:pt x="3770" y="37177"/>
                    <a:pt x="4034" y="36475"/>
                    <a:pt x="4209" y="35598"/>
                  </a:cubicBezTo>
                  <a:lnTo>
                    <a:pt x="4910" y="33231"/>
                  </a:lnTo>
                  <a:lnTo>
                    <a:pt x="5612" y="30951"/>
                  </a:lnTo>
                  <a:lnTo>
                    <a:pt x="6226" y="28672"/>
                  </a:lnTo>
                  <a:cubicBezTo>
                    <a:pt x="6489" y="28233"/>
                    <a:pt x="6664" y="27707"/>
                    <a:pt x="6752" y="27269"/>
                  </a:cubicBezTo>
                  <a:cubicBezTo>
                    <a:pt x="6927" y="26830"/>
                    <a:pt x="7102" y="26217"/>
                    <a:pt x="7190" y="25778"/>
                  </a:cubicBezTo>
                  <a:cubicBezTo>
                    <a:pt x="7453" y="24901"/>
                    <a:pt x="7804" y="23937"/>
                    <a:pt x="8067" y="23060"/>
                  </a:cubicBezTo>
                  <a:lnTo>
                    <a:pt x="8768" y="21131"/>
                  </a:lnTo>
                  <a:cubicBezTo>
                    <a:pt x="9207" y="20079"/>
                    <a:pt x="9557" y="19202"/>
                    <a:pt x="9820" y="18238"/>
                  </a:cubicBezTo>
                  <a:cubicBezTo>
                    <a:pt x="10171" y="17361"/>
                    <a:pt x="10434" y="16484"/>
                    <a:pt x="10697" y="15607"/>
                  </a:cubicBezTo>
                  <a:cubicBezTo>
                    <a:pt x="11048" y="14643"/>
                    <a:pt x="11486" y="13766"/>
                    <a:pt x="11837" y="12802"/>
                  </a:cubicBezTo>
                  <a:cubicBezTo>
                    <a:pt x="12188" y="11662"/>
                    <a:pt x="12626" y="10610"/>
                    <a:pt x="12977" y="9470"/>
                  </a:cubicBezTo>
                  <a:cubicBezTo>
                    <a:pt x="13415" y="8418"/>
                    <a:pt x="13766" y="7365"/>
                    <a:pt x="14204" y="6313"/>
                  </a:cubicBezTo>
                  <a:cubicBezTo>
                    <a:pt x="14555" y="5612"/>
                    <a:pt x="14906" y="4910"/>
                    <a:pt x="15081" y="4209"/>
                  </a:cubicBezTo>
                  <a:close/>
                  <a:moveTo>
                    <a:pt x="14643" y="0"/>
                  </a:moveTo>
                  <a:cubicBezTo>
                    <a:pt x="14467" y="0"/>
                    <a:pt x="14204" y="0"/>
                    <a:pt x="14029" y="176"/>
                  </a:cubicBezTo>
                  <a:cubicBezTo>
                    <a:pt x="13941" y="176"/>
                    <a:pt x="13766" y="263"/>
                    <a:pt x="13678" y="351"/>
                  </a:cubicBezTo>
                  <a:cubicBezTo>
                    <a:pt x="13328" y="702"/>
                    <a:pt x="13152" y="1140"/>
                    <a:pt x="13240" y="1578"/>
                  </a:cubicBezTo>
                  <a:cubicBezTo>
                    <a:pt x="12802" y="2806"/>
                    <a:pt x="12275" y="3946"/>
                    <a:pt x="11837" y="5173"/>
                  </a:cubicBezTo>
                  <a:cubicBezTo>
                    <a:pt x="11311" y="6489"/>
                    <a:pt x="10873" y="7891"/>
                    <a:pt x="10259" y="9207"/>
                  </a:cubicBezTo>
                  <a:cubicBezTo>
                    <a:pt x="9996" y="9908"/>
                    <a:pt x="9733" y="10522"/>
                    <a:pt x="9557" y="11223"/>
                  </a:cubicBezTo>
                  <a:cubicBezTo>
                    <a:pt x="9207" y="11837"/>
                    <a:pt x="8944" y="12451"/>
                    <a:pt x="8768" y="13065"/>
                  </a:cubicBezTo>
                  <a:cubicBezTo>
                    <a:pt x="8505" y="13854"/>
                    <a:pt x="8242" y="14643"/>
                    <a:pt x="7979" y="15344"/>
                  </a:cubicBezTo>
                  <a:cubicBezTo>
                    <a:pt x="7891" y="16046"/>
                    <a:pt x="7628" y="16660"/>
                    <a:pt x="7453" y="17273"/>
                  </a:cubicBezTo>
                  <a:cubicBezTo>
                    <a:pt x="7453" y="17449"/>
                    <a:pt x="7365" y="17536"/>
                    <a:pt x="7365" y="17712"/>
                  </a:cubicBezTo>
                  <a:cubicBezTo>
                    <a:pt x="7102" y="18238"/>
                    <a:pt x="6927" y="18852"/>
                    <a:pt x="6664" y="19465"/>
                  </a:cubicBezTo>
                  <a:cubicBezTo>
                    <a:pt x="6313" y="20079"/>
                    <a:pt x="6138" y="20868"/>
                    <a:pt x="5875" y="21482"/>
                  </a:cubicBezTo>
                  <a:cubicBezTo>
                    <a:pt x="5699" y="22359"/>
                    <a:pt x="5349" y="23411"/>
                    <a:pt x="4998" y="24288"/>
                  </a:cubicBezTo>
                  <a:cubicBezTo>
                    <a:pt x="4735" y="25164"/>
                    <a:pt x="4472" y="26041"/>
                    <a:pt x="4121" y="26918"/>
                  </a:cubicBezTo>
                  <a:cubicBezTo>
                    <a:pt x="3858" y="27795"/>
                    <a:pt x="3507" y="28672"/>
                    <a:pt x="3244" y="29549"/>
                  </a:cubicBezTo>
                  <a:cubicBezTo>
                    <a:pt x="2981" y="30250"/>
                    <a:pt x="2718" y="31127"/>
                    <a:pt x="2543" y="31916"/>
                  </a:cubicBezTo>
                  <a:cubicBezTo>
                    <a:pt x="2192" y="32793"/>
                    <a:pt x="1929" y="33582"/>
                    <a:pt x="1754" y="34459"/>
                  </a:cubicBezTo>
                  <a:cubicBezTo>
                    <a:pt x="1491" y="35335"/>
                    <a:pt x="1315" y="36125"/>
                    <a:pt x="1052" y="36826"/>
                  </a:cubicBezTo>
                  <a:cubicBezTo>
                    <a:pt x="1052" y="37089"/>
                    <a:pt x="965" y="37440"/>
                    <a:pt x="877" y="37615"/>
                  </a:cubicBezTo>
                  <a:cubicBezTo>
                    <a:pt x="614" y="38053"/>
                    <a:pt x="526" y="38492"/>
                    <a:pt x="439" y="38930"/>
                  </a:cubicBezTo>
                  <a:cubicBezTo>
                    <a:pt x="351" y="39281"/>
                    <a:pt x="351" y="39719"/>
                    <a:pt x="176" y="40070"/>
                  </a:cubicBezTo>
                  <a:cubicBezTo>
                    <a:pt x="88" y="40245"/>
                    <a:pt x="0" y="40596"/>
                    <a:pt x="88" y="40947"/>
                  </a:cubicBezTo>
                  <a:cubicBezTo>
                    <a:pt x="0" y="41122"/>
                    <a:pt x="0" y="41210"/>
                    <a:pt x="0" y="41473"/>
                  </a:cubicBezTo>
                  <a:cubicBezTo>
                    <a:pt x="88" y="41561"/>
                    <a:pt x="88" y="41648"/>
                    <a:pt x="88" y="41824"/>
                  </a:cubicBezTo>
                  <a:cubicBezTo>
                    <a:pt x="88" y="41999"/>
                    <a:pt x="176" y="42262"/>
                    <a:pt x="439" y="42350"/>
                  </a:cubicBezTo>
                  <a:lnTo>
                    <a:pt x="1140" y="43139"/>
                  </a:lnTo>
                  <a:cubicBezTo>
                    <a:pt x="1403" y="43314"/>
                    <a:pt x="1754" y="43577"/>
                    <a:pt x="2017" y="43665"/>
                  </a:cubicBezTo>
                  <a:cubicBezTo>
                    <a:pt x="2718" y="44016"/>
                    <a:pt x="3332" y="44103"/>
                    <a:pt x="4034" y="44279"/>
                  </a:cubicBezTo>
                  <a:cubicBezTo>
                    <a:pt x="4472" y="44454"/>
                    <a:pt x="4998" y="44630"/>
                    <a:pt x="5524" y="44717"/>
                  </a:cubicBezTo>
                  <a:cubicBezTo>
                    <a:pt x="6226" y="44893"/>
                    <a:pt x="6839" y="45068"/>
                    <a:pt x="7541" y="45156"/>
                  </a:cubicBezTo>
                  <a:cubicBezTo>
                    <a:pt x="10259" y="45769"/>
                    <a:pt x="12889" y="46295"/>
                    <a:pt x="15520" y="47085"/>
                  </a:cubicBezTo>
                  <a:cubicBezTo>
                    <a:pt x="16046" y="47260"/>
                    <a:pt x="16747" y="47523"/>
                    <a:pt x="17273" y="47611"/>
                  </a:cubicBezTo>
                  <a:cubicBezTo>
                    <a:pt x="17975" y="47786"/>
                    <a:pt x="18501" y="47961"/>
                    <a:pt x="19115" y="48137"/>
                  </a:cubicBezTo>
                  <a:cubicBezTo>
                    <a:pt x="20430" y="48575"/>
                    <a:pt x="21745" y="48838"/>
                    <a:pt x="23060" y="49189"/>
                  </a:cubicBezTo>
                  <a:cubicBezTo>
                    <a:pt x="24375" y="49364"/>
                    <a:pt x="25691" y="49803"/>
                    <a:pt x="27006" y="50241"/>
                  </a:cubicBezTo>
                  <a:cubicBezTo>
                    <a:pt x="27620" y="50329"/>
                    <a:pt x="28233" y="50592"/>
                    <a:pt x="28935" y="50679"/>
                  </a:cubicBezTo>
                  <a:cubicBezTo>
                    <a:pt x="29548" y="50767"/>
                    <a:pt x="30162" y="51030"/>
                    <a:pt x="30776" y="51118"/>
                  </a:cubicBezTo>
                  <a:lnTo>
                    <a:pt x="32442" y="51469"/>
                  </a:lnTo>
                  <a:cubicBezTo>
                    <a:pt x="32968" y="51556"/>
                    <a:pt x="33406" y="51644"/>
                    <a:pt x="33933" y="51819"/>
                  </a:cubicBezTo>
                  <a:cubicBezTo>
                    <a:pt x="34809" y="51995"/>
                    <a:pt x="35686" y="52258"/>
                    <a:pt x="36563" y="52345"/>
                  </a:cubicBezTo>
                  <a:cubicBezTo>
                    <a:pt x="37352" y="52433"/>
                    <a:pt x="38053" y="52696"/>
                    <a:pt x="38755" y="52784"/>
                  </a:cubicBezTo>
                  <a:lnTo>
                    <a:pt x="39018" y="52784"/>
                  </a:lnTo>
                  <a:cubicBezTo>
                    <a:pt x="39193" y="53134"/>
                    <a:pt x="39544" y="53134"/>
                    <a:pt x="39895" y="53222"/>
                  </a:cubicBezTo>
                  <a:cubicBezTo>
                    <a:pt x="40333" y="53310"/>
                    <a:pt x="40684" y="53310"/>
                    <a:pt x="41122" y="53398"/>
                  </a:cubicBezTo>
                  <a:cubicBezTo>
                    <a:pt x="41298" y="53398"/>
                    <a:pt x="41385" y="53573"/>
                    <a:pt x="41648" y="53573"/>
                  </a:cubicBezTo>
                  <a:cubicBezTo>
                    <a:pt x="41824" y="53573"/>
                    <a:pt x="42174" y="53661"/>
                    <a:pt x="42437" y="53661"/>
                  </a:cubicBezTo>
                  <a:cubicBezTo>
                    <a:pt x="42613" y="53748"/>
                    <a:pt x="42964" y="53748"/>
                    <a:pt x="43139" y="53836"/>
                  </a:cubicBezTo>
                  <a:lnTo>
                    <a:pt x="44454" y="54187"/>
                  </a:lnTo>
                  <a:cubicBezTo>
                    <a:pt x="44893" y="54187"/>
                    <a:pt x="45331" y="54187"/>
                    <a:pt x="45682" y="54011"/>
                  </a:cubicBezTo>
                  <a:cubicBezTo>
                    <a:pt x="46120" y="53748"/>
                    <a:pt x="46383" y="53573"/>
                    <a:pt x="46558" y="53222"/>
                  </a:cubicBezTo>
                  <a:cubicBezTo>
                    <a:pt x="46646" y="53134"/>
                    <a:pt x="46646" y="52959"/>
                    <a:pt x="46822" y="52871"/>
                  </a:cubicBezTo>
                  <a:cubicBezTo>
                    <a:pt x="46909" y="52521"/>
                    <a:pt x="46997" y="52345"/>
                    <a:pt x="47085" y="51995"/>
                  </a:cubicBezTo>
                  <a:cubicBezTo>
                    <a:pt x="47260" y="51644"/>
                    <a:pt x="47260" y="51469"/>
                    <a:pt x="47260" y="51118"/>
                  </a:cubicBezTo>
                  <a:cubicBezTo>
                    <a:pt x="47348" y="49890"/>
                    <a:pt x="46997" y="48750"/>
                    <a:pt x="46471" y="47611"/>
                  </a:cubicBezTo>
                  <a:cubicBezTo>
                    <a:pt x="46208" y="46997"/>
                    <a:pt x="46032" y="46383"/>
                    <a:pt x="45945" y="45857"/>
                  </a:cubicBezTo>
                  <a:cubicBezTo>
                    <a:pt x="45682" y="45331"/>
                    <a:pt x="45331" y="44717"/>
                    <a:pt x="45068" y="44191"/>
                  </a:cubicBezTo>
                  <a:cubicBezTo>
                    <a:pt x="44717" y="43577"/>
                    <a:pt x="44279" y="42876"/>
                    <a:pt x="43928" y="42262"/>
                  </a:cubicBezTo>
                  <a:cubicBezTo>
                    <a:pt x="43490" y="41648"/>
                    <a:pt x="43139" y="41035"/>
                    <a:pt x="42876" y="40509"/>
                  </a:cubicBezTo>
                  <a:cubicBezTo>
                    <a:pt x="42087" y="39193"/>
                    <a:pt x="41298" y="37966"/>
                    <a:pt x="40421" y="36738"/>
                  </a:cubicBezTo>
                  <a:lnTo>
                    <a:pt x="38492" y="33757"/>
                  </a:lnTo>
                  <a:cubicBezTo>
                    <a:pt x="37352" y="32091"/>
                    <a:pt x="36388" y="30250"/>
                    <a:pt x="35160" y="28496"/>
                  </a:cubicBezTo>
                  <a:cubicBezTo>
                    <a:pt x="33933" y="26918"/>
                    <a:pt x="32793" y="25164"/>
                    <a:pt x="31653" y="23499"/>
                  </a:cubicBezTo>
                  <a:cubicBezTo>
                    <a:pt x="31477" y="23236"/>
                    <a:pt x="31302" y="22972"/>
                    <a:pt x="31127" y="22709"/>
                  </a:cubicBezTo>
                  <a:cubicBezTo>
                    <a:pt x="31039" y="22359"/>
                    <a:pt x="30776" y="22183"/>
                    <a:pt x="30688" y="21920"/>
                  </a:cubicBezTo>
                  <a:cubicBezTo>
                    <a:pt x="29987" y="20868"/>
                    <a:pt x="29373" y="19904"/>
                    <a:pt x="28584" y="18764"/>
                  </a:cubicBezTo>
                  <a:cubicBezTo>
                    <a:pt x="27970" y="17887"/>
                    <a:pt x="27269" y="16923"/>
                    <a:pt x="26655" y="15958"/>
                  </a:cubicBezTo>
                  <a:cubicBezTo>
                    <a:pt x="25954" y="14906"/>
                    <a:pt x="25428" y="13941"/>
                    <a:pt x="24726" y="12977"/>
                  </a:cubicBezTo>
                  <a:cubicBezTo>
                    <a:pt x="24463" y="12275"/>
                    <a:pt x="24112" y="11749"/>
                    <a:pt x="23674" y="11223"/>
                  </a:cubicBezTo>
                  <a:cubicBezTo>
                    <a:pt x="23236" y="10697"/>
                    <a:pt x="22885" y="10083"/>
                    <a:pt x="22534" y="9645"/>
                  </a:cubicBezTo>
                  <a:lnTo>
                    <a:pt x="21570" y="8330"/>
                  </a:lnTo>
                  <a:cubicBezTo>
                    <a:pt x="21219" y="7891"/>
                    <a:pt x="20956" y="7365"/>
                    <a:pt x="20605" y="6927"/>
                  </a:cubicBezTo>
                  <a:lnTo>
                    <a:pt x="19641" y="5612"/>
                  </a:lnTo>
                  <a:cubicBezTo>
                    <a:pt x="19290" y="5261"/>
                    <a:pt x="19027" y="4823"/>
                    <a:pt x="18852" y="4560"/>
                  </a:cubicBezTo>
                  <a:cubicBezTo>
                    <a:pt x="18413" y="3858"/>
                    <a:pt x="18062" y="3332"/>
                    <a:pt x="17624" y="2806"/>
                  </a:cubicBezTo>
                  <a:cubicBezTo>
                    <a:pt x="17273" y="2368"/>
                    <a:pt x="16835" y="1754"/>
                    <a:pt x="16572" y="1315"/>
                  </a:cubicBezTo>
                  <a:cubicBezTo>
                    <a:pt x="16396" y="1140"/>
                    <a:pt x="16221" y="877"/>
                    <a:pt x="15958" y="702"/>
                  </a:cubicBezTo>
                  <a:lnTo>
                    <a:pt x="15783" y="439"/>
                  </a:lnTo>
                  <a:cubicBezTo>
                    <a:pt x="15695" y="351"/>
                    <a:pt x="15520" y="351"/>
                    <a:pt x="15432" y="263"/>
                  </a:cubicBezTo>
                  <a:cubicBezTo>
                    <a:pt x="15257" y="176"/>
                    <a:pt x="14906" y="0"/>
                    <a:pt x="14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1494125" y="1910525"/>
              <a:ext cx="594075" cy="644475"/>
            </a:xfrm>
            <a:custGeom>
              <a:avLst/>
              <a:gdLst/>
              <a:ahLst/>
              <a:cxnLst/>
              <a:rect l="l" t="t" r="r" b="b"/>
              <a:pathLst>
                <a:path w="23763" h="25779" extrusionOk="0">
                  <a:moveTo>
                    <a:pt x="6664" y="2982"/>
                  </a:moveTo>
                  <a:cubicBezTo>
                    <a:pt x="6752" y="2982"/>
                    <a:pt x="6752" y="3069"/>
                    <a:pt x="6840" y="3245"/>
                  </a:cubicBezTo>
                  <a:cubicBezTo>
                    <a:pt x="7103" y="3508"/>
                    <a:pt x="7278" y="3771"/>
                    <a:pt x="7541" y="4034"/>
                  </a:cubicBezTo>
                  <a:cubicBezTo>
                    <a:pt x="8067" y="4911"/>
                    <a:pt x="8506" y="5700"/>
                    <a:pt x="9032" y="6577"/>
                  </a:cubicBezTo>
                  <a:cubicBezTo>
                    <a:pt x="9032" y="6664"/>
                    <a:pt x="9207" y="6664"/>
                    <a:pt x="9207" y="6840"/>
                  </a:cubicBezTo>
                  <a:cubicBezTo>
                    <a:pt x="9470" y="7366"/>
                    <a:pt x="9909" y="7892"/>
                    <a:pt x="10259" y="8418"/>
                  </a:cubicBezTo>
                  <a:cubicBezTo>
                    <a:pt x="10610" y="8856"/>
                    <a:pt x="11049" y="9470"/>
                    <a:pt x="11399" y="9908"/>
                  </a:cubicBezTo>
                  <a:cubicBezTo>
                    <a:pt x="12013" y="10873"/>
                    <a:pt x="12802" y="11837"/>
                    <a:pt x="13416" y="12802"/>
                  </a:cubicBezTo>
                  <a:cubicBezTo>
                    <a:pt x="13767" y="13503"/>
                    <a:pt x="14205" y="14029"/>
                    <a:pt x="14556" y="14643"/>
                  </a:cubicBezTo>
                  <a:cubicBezTo>
                    <a:pt x="14819" y="15169"/>
                    <a:pt x="15169" y="15695"/>
                    <a:pt x="15608" y="16221"/>
                  </a:cubicBezTo>
                  <a:cubicBezTo>
                    <a:pt x="16046" y="16835"/>
                    <a:pt x="16485" y="17186"/>
                    <a:pt x="16835" y="17800"/>
                  </a:cubicBezTo>
                  <a:cubicBezTo>
                    <a:pt x="17186" y="18326"/>
                    <a:pt x="17625" y="18852"/>
                    <a:pt x="17975" y="19378"/>
                  </a:cubicBezTo>
                  <a:cubicBezTo>
                    <a:pt x="18151" y="19641"/>
                    <a:pt x="18238" y="19816"/>
                    <a:pt x="18326" y="20079"/>
                  </a:cubicBezTo>
                  <a:cubicBezTo>
                    <a:pt x="18852" y="20781"/>
                    <a:pt x="19290" y="21482"/>
                    <a:pt x="19729" y="22184"/>
                  </a:cubicBezTo>
                  <a:cubicBezTo>
                    <a:pt x="19729" y="22271"/>
                    <a:pt x="19817" y="22271"/>
                    <a:pt x="19817" y="22359"/>
                  </a:cubicBezTo>
                  <a:cubicBezTo>
                    <a:pt x="19466" y="22271"/>
                    <a:pt x="19290" y="22184"/>
                    <a:pt x="18940" y="22096"/>
                  </a:cubicBezTo>
                  <a:cubicBezTo>
                    <a:pt x="18414" y="21833"/>
                    <a:pt x="17800" y="21745"/>
                    <a:pt x="17186" y="21570"/>
                  </a:cubicBezTo>
                  <a:lnTo>
                    <a:pt x="15520" y="20956"/>
                  </a:lnTo>
                  <a:cubicBezTo>
                    <a:pt x="14906" y="20693"/>
                    <a:pt x="14293" y="20518"/>
                    <a:pt x="13679" y="20255"/>
                  </a:cubicBezTo>
                  <a:cubicBezTo>
                    <a:pt x="13153" y="20079"/>
                    <a:pt x="12539" y="19816"/>
                    <a:pt x="12013" y="19729"/>
                  </a:cubicBezTo>
                  <a:cubicBezTo>
                    <a:pt x="11399" y="19641"/>
                    <a:pt x="10785" y="19378"/>
                    <a:pt x="10259" y="19290"/>
                  </a:cubicBezTo>
                  <a:cubicBezTo>
                    <a:pt x="9733" y="19203"/>
                    <a:pt x="9207" y="18940"/>
                    <a:pt x="8593" y="18852"/>
                  </a:cubicBezTo>
                  <a:cubicBezTo>
                    <a:pt x="7278" y="18501"/>
                    <a:pt x="5963" y="17975"/>
                    <a:pt x="4648" y="17624"/>
                  </a:cubicBezTo>
                  <a:cubicBezTo>
                    <a:pt x="4209" y="17537"/>
                    <a:pt x="3683" y="17449"/>
                    <a:pt x="3157" y="17186"/>
                  </a:cubicBezTo>
                  <a:cubicBezTo>
                    <a:pt x="2894" y="17186"/>
                    <a:pt x="2807" y="17098"/>
                    <a:pt x="2719" y="17098"/>
                  </a:cubicBezTo>
                  <a:cubicBezTo>
                    <a:pt x="2807" y="16748"/>
                    <a:pt x="2807" y="16485"/>
                    <a:pt x="2894" y="16134"/>
                  </a:cubicBezTo>
                  <a:cubicBezTo>
                    <a:pt x="2982" y="15608"/>
                    <a:pt x="3157" y="15169"/>
                    <a:pt x="3245" y="14731"/>
                  </a:cubicBezTo>
                  <a:cubicBezTo>
                    <a:pt x="3245" y="14468"/>
                    <a:pt x="3245" y="14117"/>
                    <a:pt x="3333" y="13854"/>
                  </a:cubicBezTo>
                  <a:cubicBezTo>
                    <a:pt x="3596" y="13153"/>
                    <a:pt x="3771" y="12539"/>
                    <a:pt x="3946" y="11837"/>
                  </a:cubicBezTo>
                  <a:lnTo>
                    <a:pt x="4209" y="10522"/>
                  </a:lnTo>
                  <a:cubicBezTo>
                    <a:pt x="4297" y="10172"/>
                    <a:pt x="4472" y="9733"/>
                    <a:pt x="4560" y="9295"/>
                  </a:cubicBezTo>
                  <a:cubicBezTo>
                    <a:pt x="4560" y="9032"/>
                    <a:pt x="4648" y="8769"/>
                    <a:pt x="4823" y="8418"/>
                  </a:cubicBezTo>
                  <a:cubicBezTo>
                    <a:pt x="4911" y="8155"/>
                    <a:pt x="4999" y="7892"/>
                    <a:pt x="5086" y="7629"/>
                  </a:cubicBezTo>
                  <a:cubicBezTo>
                    <a:pt x="5174" y="7278"/>
                    <a:pt x="5349" y="7015"/>
                    <a:pt x="5437" y="6752"/>
                  </a:cubicBezTo>
                  <a:cubicBezTo>
                    <a:pt x="5525" y="6401"/>
                    <a:pt x="5612" y="6138"/>
                    <a:pt x="5788" y="5875"/>
                  </a:cubicBezTo>
                  <a:cubicBezTo>
                    <a:pt x="5963" y="5174"/>
                    <a:pt x="6051" y="4648"/>
                    <a:pt x="6314" y="3946"/>
                  </a:cubicBezTo>
                  <a:cubicBezTo>
                    <a:pt x="6401" y="3771"/>
                    <a:pt x="6401" y="3420"/>
                    <a:pt x="6489" y="3245"/>
                  </a:cubicBezTo>
                  <a:cubicBezTo>
                    <a:pt x="6664" y="3069"/>
                    <a:pt x="6664" y="3069"/>
                    <a:pt x="6664" y="2982"/>
                  </a:cubicBezTo>
                  <a:close/>
                  <a:moveTo>
                    <a:pt x="6138" y="1"/>
                  </a:moveTo>
                  <a:cubicBezTo>
                    <a:pt x="5875" y="176"/>
                    <a:pt x="5700" y="176"/>
                    <a:pt x="5525" y="264"/>
                  </a:cubicBezTo>
                  <a:cubicBezTo>
                    <a:pt x="5437" y="351"/>
                    <a:pt x="5262" y="439"/>
                    <a:pt x="5086" y="614"/>
                  </a:cubicBezTo>
                  <a:cubicBezTo>
                    <a:pt x="4911" y="790"/>
                    <a:pt x="4648" y="1053"/>
                    <a:pt x="4560" y="1228"/>
                  </a:cubicBezTo>
                  <a:cubicBezTo>
                    <a:pt x="4209" y="1754"/>
                    <a:pt x="4034" y="2368"/>
                    <a:pt x="3946" y="2982"/>
                  </a:cubicBezTo>
                  <a:cubicBezTo>
                    <a:pt x="3771" y="3332"/>
                    <a:pt x="3771" y="3508"/>
                    <a:pt x="3683" y="3771"/>
                  </a:cubicBezTo>
                  <a:cubicBezTo>
                    <a:pt x="3596" y="4122"/>
                    <a:pt x="3596" y="4385"/>
                    <a:pt x="3420" y="4735"/>
                  </a:cubicBezTo>
                  <a:cubicBezTo>
                    <a:pt x="3245" y="5437"/>
                    <a:pt x="2982" y="5963"/>
                    <a:pt x="2807" y="6489"/>
                  </a:cubicBezTo>
                  <a:cubicBezTo>
                    <a:pt x="2719" y="6840"/>
                    <a:pt x="2456" y="7278"/>
                    <a:pt x="2368" y="7716"/>
                  </a:cubicBezTo>
                  <a:cubicBezTo>
                    <a:pt x="2280" y="8067"/>
                    <a:pt x="2193" y="8506"/>
                    <a:pt x="2017" y="8944"/>
                  </a:cubicBezTo>
                  <a:cubicBezTo>
                    <a:pt x="1930" y="9470"/>
                    <a:pt x="1754" y="9908"/>
                    <a:pt x="1579" y="10435"/>
                  </a:cubicBezTo>
                  <a:cubicBezTo>
                    <a:pt x="1491" y="10873"/>
                    <a:pt x="1404" y="11399"/>
                    <a:pt x="1316" y="11837"/>
                  </a:cubicBezTo>
                  <a:lnTo>
                    <a:pt x="965" y="13153"/>
                  </a:lnTo>
                  <a:cubicBezTo>
                    <a:pt x="878" y="13591"/>
                    <a:pt x="878" y="14205"/>
                    <a:pt x="702" y="14643"/>
                  </a:cubicBezTo>
                  <a:lnTo>
                    <a:pt x="439" y="15958"/>
                  </a:lnTo>
                  <a:cubicBezTo>
                    <a:pt x="264" y="16485"/>
                    <a:pt x="176" y="16923"/>
                    <a:pt x="88" y="17361"/>
                  </a:cubicBezTo>
                  <a:cubicBezTo>
                    <a:pt x="1" y="17887"/>
                    <a:pt x="176" y="18589"/>
                    <a:pt x="702" y="18852"/>
                  </a:cubicBezTo>
                  <a:cubicBezTo>
                    <a:pt x="965" y="19027"/>
                    <a:pt x="1053" y="19115"/>
                    <a:pt x="1316" y="19203"/>
                  </a:cubicBezTo>
                  <a:cubicBezTo>
                    <a:pt x="1491" y="19290"/>
                    <a:pt x="1842" y="19378"/>
                    <a:pt x="2193" y="19553"/>
                  </a:cubicBezTo>
                  <a:cubicBezTo>
                    <a:pt x="2631" y="19729"/>
                    <a:pt x="3070" y="19816"/>
                    <a:pt x="3508" y="19992"/>
                  </a:cubicBezTo>
                  <a:cubicBezTo>
                    <a:pt x="3946" y="20079"/>
                    <a:pt x="4472" y="20255"/>
                    <a:pt x="4911" y="20430"/>
                  </a:cubicBezTo>
                  <a:cubicBezTo>
                    <a:pt x="5437" y="20605"/>
                    <a:pt x="6138" y="20693"/>
                    <a:pt x="6664" y="20956"/>
                  </a:cubicBezTo>
                  <a:cubicBezTo>
                    <a:pt x="7191" y="21132"/>
                    <a:pt x="7717" y="21307"/>
                    <a:pt x="8330" y="21395"/>
                  </a:cubicBezTo>
                  <a:cubicBezTo>
                    <a:pt x="8857" y="21482"/>
                    <a:pt x="9383" y="21745"/>
                    <a:pt x="9909" y="21833"/>
                  </a:cubicBezTo>
                  <a:cubicBezTo>
                    <a:pt x="10522" y="21921"/>
                    <a:pt x="11049" y="22184"/>
                    <a:pt x="11575" y="22271"/>
                  </a:cubicBezTo>
                  <a:cubicBezTo>
                    <a:pt x="12101" y="22359"/>
                    <a:pt x="12802" y="22622"/>
                    <a:pt x="13328" y="22797"/>
                  </a:cubicBezTo>
                  <a:cubicBezTo>
                    <a:pt x="14030" y="23061"/>
                    <a:pt x="14731" y="23236"/>
                    <a:pt x="15433" y="23587"/>
                  </a:cubicBezTo>
                  <a:cubicBezTo>
                    <a:pt x="16046" y="23937"/>
                    <a:pt x="16748" y="24113"/>
                    <a:pt x="17361" y="24376"/>
                  </a:cubicBezTo>
                  <a:cubicBezTo>
                    <a:pt x="17975" y="24551"/>
                    <a:pt x="18589" y="24814"/>
                    <a:pt x="19290" y="24990"/>
                  </a:cubicBezTo>
                  <a:cubicBezTo>
                    <a:pt x="20167" y="25340"/>
                    <a:pt x="20869" y="25516"/>
                    <a:pt x="21746" y="25779"/>
                  </a:cubicBezTo>
                  <a:cubicBezTo>
                    <a:pt x="22096" y="25779"/>
                    <a:pt x="22447" y="25779"/>
                    <a:pt x="22798" y="25691"/>
                  </a:cubicBezTo>
                  <a:cubicBezTo>
                    <a:pt x="23061" y="25428"/>
                    <a:pt x="23324" y="25253"/>
                    <a:pt x="23411" y="24902"/>
                  </a:cubicBezTo>
                  <a:cubicBezTo>
                    <a:pt x="23674" y="24639"/>
                    <a:pt x="23762" y="24463"/>
                    <a:pt x="23762" y="24113"/>
                  </a:cubicBezTo>
                  <a:lnTo>
                    <a:pt x="23762" y="23762"/>
                  </a:lnTo>
                  <a:cubicBezTo>
                    <a:pt x="23674" y="23587"/>
                    <a:pt x="23674" y="23411"/>
                    <a:pt x="23587" y="23411"/>
                  </a:cubicBezTo>
                  <a:cubicBezTo>
                    <a:pt x="23499" y="23411"/>
                    <a:pt x="23499" y="23236"/>
                    <a:pt x="23499" y="23236"/>
                  </a:cubicBezTo>
                  <a:cubicBezTo>
                    <a:pt x="22622" y="22096"/>
                    <a:pt x="22009" y="20869"/>
                    <a:pt x="21219" y="19641"/>
                  </a:cubicBezTo>
                  <a:cubicBezTo>
                    <a:pt x="20518" y="18413"/>
                    <a:pt x="19729" y="17274"/>
                    <a:pt x="18940" y="16134"/>
                  </a:cubicBezTo>
                  <a:cubicBezTo>
                    <a:pt x="18589" y="15608"/>
                    <a:pt x="18151" y="15169"/>
                    <a:pt x="17712" y="14643"/>
                  </a:cubicBezTo>
                  <a:cubicBezTo>
                    <a:pt x="17361" y="14029"/>
                    <a:pt x="16923" y="13503"/>
                    <a:pt x="16572" y="12977"/>
                  </a:cubicBezTo>
                  <a:lnTo>
                    <a:pt x="14293" y="9645"/>
                  </a:lnTo>
                  <a:cubicBezTo>
                    <a:pt x="13854" y="9032"/>
                    <a:pt x="13416" y="8506"/>
                    <a:pt x="12977" y="7804"/>
                  </a:cubicBezTo>
                  <a:cubicBezTo>
                    <a:pt x="12451" y="7190"/>
                    <a:pt x="11925" y="6489"/>
                    <a:pt x="11487" y="5700"/>
                  </a:cubicBezTo>
                  <a:lnTo>
                    <a:pt x="11487" y="5612"/>
                  </a:lnTo>
                  <a:cubicBezTo>
                    <a:pt x="11312" y="5612"/>
                    <a:pt x="11312" y="5524"/>
                    <a:pt x="11224" y="5437"/>
                  </a:cubicBezTo>
                  <a:cubicBezTo>
                    <a:pt x="10785" y="4648"/>
                    <a:pt x="10259" y="3859"/>
                    <a:pt x="9821" y="3069"/>
                  </a:cubicBezTo>
                  <a:cubicBezTo>
                    <a:pt x="9470" y="2631"/>
                    <a:pt x="9295" y="2193"/>
                    <a:pt x="8944" y="1754"/>
                  </a:cubicBezTo>
                  <a:cubicBezTo>
                    <a:pt x="8593" y="1316"/>
                    <a:pt x="8418" y="1053"/>
                    <a:pt x="8067" y="702"/>
                  </a:cubicBezTo>
                  <a:cubicBezTo>
                    <a:pt x="7717" y="439"/>
                    <a:pt x="7541" y="264"/>
                    <a:pt x="7191" y="176"/>
                  </a:cubicBezTo>
                  <a:cubicBezTo>
                    <a:pt x="7015" y="1"/>
                    <a:pt x="6752" y="1"/>
                    <a:pt x="66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E5A0FE51-1B68-4512-BA14-D8741A44CC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9" t="48745" r="74516" b="32761"/>
          <a:stretch/>
        </p:blipFill>
        <p:spPr>
          <a:xfrm>
            <a:off x="1170530" y="393768"/>
            <a:ext cx="1288026" cy="126836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FE50F8E-5626-43C3-BB62-AEB2763D16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00" t="54481" r="74597" b="27025"/>
          <a:stretch/>
        </p:blipFill>
        <p:spPr>
          <a:xfrm>
            <a:off x="5751133" y="382714"/>
            <a:ext cx="1268361" cy="126836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1C81824-A886-439B-AD06-132F967292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759" t="47477" r="74677" b="34029"/>
          <a:stretch/>
        </p:blipFill>
        <p:spPr>
          <a:xfrm>
            <a:off x="526517" y="2571751"/>
            <a:ext cx="1288026" cy="126836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1554BF3-D612-4B31-B39D-4A00AD22727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758" t="54050" r="74516" b="27455"/>
          <a:stretch/>
        </p:blipFill>
        <p:spPr>
          <a:xfrm>
            <a:off x="3803608" y="1937569"/>
            <a:ext cx="1307691" cy="126836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A31095C-8707-416F-ADEA-3C29363621F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758" t="52523" r="74758" b="28983"/>
          <a:stretch/>
        </p:blipFill>
        <p:spPr>
          <a:xfrm>
            <a:off x="7459408" y="2571750"/>
            <a:ext cx="1278194" cy="126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197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322D5C-D7BE-4EB9-83D7-DA18D5AFB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EEFBEC-059A-4B26-AC4D-0FDCC941C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080" y="0"/>
            <a:ext cx="2156460" cy="210312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35104AFA-C085-400D-B552-93FFFC94641C}"/>
              </a:ext>
            </a:extLst>
          </p:cNvPr>
          <p:cNvSpPr/>
          <p:nvPr/>
        </p:nvSpPr>
        <p:spPr>
          <a:xfrm>
            <a:off x="3329940" y="53340"/>
            <a:ext cx="2110740" cy="1988820"/>
          </a:xfrm>
          <a:prstGeom prst="ellipse">
            <a:avLst/>
          </a:prstGeom>
          <a:solidFill>
            <a:schemeClr val="bg1">
              <a:lumMod val="8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260163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3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7" name="Google Shape;917;p44"/>
          <p:cNvGrpSpPr/>
          <p:nvPr/>
        </p:nvGrpSpPr>
        <p:grpSpPr>
          <a:xfrm rot="7120771">
            <a:off x="6338434" y="2036804"/>
            <a:ext cx="210488" cy="394618"/>
            <a:chOff x="5559000" y="1308074"/>
            <a:chExt cx="210492" cy="394626"/>
          </a:xfrm>
        </p:grpSpPr>
        <p:sp>
          <p:nvSpPr>
            <p:cNvPr id="918" name="Google Shape;918;p44"/>
            <p:cNvSpPr/>
            <p:nvPr/>
          </p:nvSpPr>
          <p:spPr>
            <a:xfrm rot="2880946">
              <a:off x="5643090" y="1349872"/>
              <a:ext cx="131970" cy="43798"/>
            </a:xfrm>
            <a:custGeom>
              <a:avLst/>
              <a:gdLst/>
              <a:ahLst/>
              <a:cxnLst/>
              <a:rect l="l" t="t" r="r" b="b"/>
              <a:pathLst>
                <a:path w="5279" h="1752" extrusionOk="0">
                  <a:moveTo>
                    <a:pt x="4224" y="1"/>
                  </a:moveTo>
                  <a:cubicBezTo>
                    <a:pt x="4183" y="1"/>
                    <a:pt x="4141" y="4"/>
                    <a:pt x="4098" y="11"/>
                  </a:cubicBezTo>
                  <a:cubicBezTo>
                    <a:pt x="3008" y="175"/>
                    <a:pt x="1903" y="324"/>
                    <a:pt x="827" y="504"/>
                  </a:cubicBezTo>
                  <a:cubicBezTo>
                    <a:pt x="1" y="618"/>
                    <a:pt x="289" y="1751"/>
                    <a:pt x="1070" y="1751"/>
                  </a:cubicBezTo>
                  <a:cubicBezTo>
                    <a:pt x="1107" y="1751"/>
                    <a:pt x="1146" y="1749"/>
                    <a:pt x="1186" y="1743"/>
                  </a:cubicBezTo>
                  <a:cubicBezTo>
                    <a:pt x="2261" y="1579"/>
                    <a:pt x="3366" y="1430"/>
                    <a:pt x="4442" y="1265"/>
                  </a:cubicBezTo>
                  <a:cubicBezTo>
                    <a:pt x="5278" y="1138"/>
                    <a:pt x="4984" y="1"/>
                    <a:pt x="4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4"/>
            <p:cNvSpPr/>
            <p:nvPr/>
          </p:nvSpPr>
          <p:spPr>
            <a:xfrm>
              <a:off x="5559000" y="1491738"/>
              <a:ext cx="201631" cy="43800"/>
            </a:xfrm>
            <a:custGeom>
              <a:avLst/>
              <a:gdLst/>
              <a:ahLst/>
              <a:cxnLst/>
              <a:rect l="l" t="t" r="r" b="b"/>
              <a:pathLst>
                <a:path w="5279" h="1752" extrusionOk="0">
                  <a:moveTo>
                    <a:pt x="4211" y="1"/>
                  </a:moveTo>
                  <a:cubicBezTo>
                    <a:pt x="4170" y="1"/>
                    <a:pt x="4127" y="4"/>
                    <a:pt x="4083" y="11"/>
                  </a:cubicBezTo>
                  <a:cubicBezTo>
                    <a:pt x="3008" y="175"/>
                    <a:pt x="1918" y="325"/>
                    <a:pt x="827" y="504"/>
                  </a:cubicBezTo>
                  <a:cubicBezTo>
                    <a:pt x="1" y="618"/>
                    <a:pt x="289" y="1752"/>
                    <a:pt x="1057" y="1752"/>
                  </a:cubicBezTo>
                  <a:cubicBezTo>
                    <a:pt x="1094" y="1752"/>
                    <a:pt x="1132" y="1749"/>
                    <a:pt x="1171" y="1744"/>
                  </a:cubicBezTo>
                  <a:cubicBezTo>
                    <a:pt x="2261" y="1579"/>
                    <a:pt x="3337" y="1430"/>
                    <a:pt x="4442" y="1266"/>
                  </a:cubicBezTo>
                  <a:cubicBezTo>
                    <a:pt x="5278" y="1138"/>
                    <a:pt x="4984" y="1"/>
                    <a:pt x="42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4"/>
            <p:cNvSpPr/>
            <p:nvPr/>
          </p:nvSpPr>
          <p:spPr>
            <a:xfrm rot="-2700303">
              <a:off x="5649048" y="1628883"/>
              <a:ext cx="120051" cy="36750"/>
            </a:xfrm>
            <a:custGeom>
              <a:avLst/>
              <a:gdLst/>
              <a:ahLst/>
              <a:cxnLst/>
              <a:rect l="l" t="t" r="r" b="b"/>
              <a:pathLst>
                <a:path w="2988" h="1470" extrusionOk="0">
                  <a:moveTo>
                    <a:pt x="1234" y="0"/>
                  </a:moveTo>
                  <a:cubicBezTo>
                    <a:pt x="1012" y="0"/>
                    <a:pt x="790" y="19"/>
                    <a:pt x="568" y="51"/>
                  </a:cubicBezTo>
                  <a:cubicBezTo>
                    <a:pt x="195" y="111"/>
                    <a:pt x="0" y="544"/>
                    <a:pt x="75" y="843"/>
                  </a:cubicBezTo>
                  <a:cubicBezTo>
                    <a:pt x="179" y="1167"/>
                    <a:pt x="463" y="1300"/>
                    <a:pt x="780" y="1300"/>
                  </a:cubicBezTo>
                  <a:cubicBezTo>
                    <a:pt x="828" y="1300"/>
                    <a:pt x="877" y="1297"/>
                    <a:pt x="926" y="1291"/>
                  </a:cubicBezTo>
                  <a:cubicBezTo>
                    <a:pt x="1015" y="1277"/>
                    <a:pt x="1104" y="1270"/>
                    <a:pt x="1193" y="1270"/>
                  </a:cubicBezTo>
                  <a:cubicBezTo>
                    <a:pt x="1476" y="1270"/>
                    <a:pt x="1755" y="1338"/>
                    <a:pt x="2017" y="1440"/>
                  </a:cubicBezTo>
                  <a:cubicBezTo>
                    <a:pt x="2074" y="1460"/>
                    <a:pt x="2133" y="1469"/>
                    <a:pt x="2192" y="1469"/>
                  </a:cubicBezTo>
                  <a:cubicBezTo>
                    <a:pt x="2486" y="1469"/>
                    <a:pt x="2781" y="1241"/>
                    <a:pt x="2868" y="992"/>
                  </a:cubicBezTo>
                  <a:cubicBezTo>
                    <a:pt x="2988" y="619"/>
                    <a:pt x="2749" y="320"/>
                    <a:pt x="2390" y="201"/>
                  </a:cubicBezTo>
                  <a:cubicBezTo>
                    <a:pt x="2009" y="58"/>
                    <a:pt x="1623" y="0"/>
                    <a:pt x="12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44"/>
          <p:cNvGrpSpPr/>
          <p:nvPr/>
        </p:nvGrpSpPr>
        <p:grpSpPr>
          <a:xfrm rot="-1179629">
            <a:off x="6986568" y="1123014"/>
            <a:ext cx="583843" cy="754326"/>
            <a:chOff x="3261525" y="962200"/>
            <a:chExt cx="1121825" cy="1449400"/>
          </a:xfrm>
        </p:grpSpPr>
        <p:sp>
          <p:nvSpPr>
            <p:cNvPr id="922" name="Google Shape;922;p44"/>
            <p:cNvSpPr/>
            <p:nvPr/>
          </p:nvSpPr>
          <p:spPr>
            <a:xfrm>
              <a:off x="3261525" y="962200"/>
              <a:ext cx="1121825" cy="1449400"/>
            </a:xfrm>
            <a:custGeom>
              <a:avLst/>
              <a:gdLst/>
              <a:ahLst/>
              <a:cxnLst/>
              <a:rect l="l" t="t" r="r" b="b"/>
              <a:pathLst>
                <a:path w="44873" h="57976" extrusionOk="0">
                  <a:moveTo>
                    <a:pt x="29440" y="13742"/>
                  </a:moveTo>
                  <a:cubicBezTo>
                    <a:pt x="29628" y="13805"/>
                    <a:pt x="29817" y="13868"/>
                    <a:pt x="29963" y="13930"/>
                  </a:cubicBezTo>
                  <a:cubicBezTo>
                    <a:pt x="31156" y="13951"/>
                    <a:pt x="32830" y="14767"/>
                    <a:pt x="32579" y="16023"/>
                  </a:cubicBezTo>
                  <a:cubicBezTo>
                    <a:pt x="32411" y="16964"/>
                    <a:pt x="31909" y="17906"/>
                    <a:pt x="31700" y="18868"/>
                  </a:cubicBezTo>
                  <a:cubicBezTo>
                    <a:pt x="31491" y="19789"/>
                    <a:pt x="31323" y="20731"/>
                    <a:pt x="31323" y="21672"/>
                  </a:cubicBezTo>
                  <a:cubicBezTo>
                    <a:pt x="31323" y="21678"/>
                    <a:pt x="31323" y="21685"/>
                    <a:pt x="31324" y="21693"/>
                  </a:cubicBezTo>
                  <a:lnTo>
                    <a:pt x="31324" y="21693"/>
                  </a:lnTo>
                  <a:cubicBezTo>
                    <a:pt x="30982" y="21168"/>
                    <a:pt x="30639" y="20626"/>
                    <a:pt x="30277" y="20103"/>
                  </a:cubicBezTo>
                  <a:cubicBezTo>
                    <a:pt x="29503" y="18868"/>
                    <a:pt x="28687" y="17676"/>
                    <a:pt x="27913" y="16462"/>
                  </a:cubicBezTo>
                  <a:lnTo>
                    <a:pt x="27913" y="16462"/>
                  </a:lnTo>
                  <a:cubicBezTo>
                    <a:pt x="27929" y="16473"/>
                    <a:pt x="27951" y="16478"/>
                    <a:pt x="27974" y="16478"/>
                  </a:cubicBezTo>
                  <a:cubicBezTo>
                    <a:pt x="28043" y="16478"/>
                    <a:pt x="28127" y="16435"/>
                    <a:pt x="28143" y="16358"/>
                  </a:cubicBezTo>
                  <a:cubicBezTo>
                    <a:pt x="28331" y="15897"/>
                    <a:pt x="28457" y="15374"/>
                    <a:pt x="28687" y="14893"/>
                  </a:cubicBezTo>
                  <a:cubicBezTo>
                    <a:pt x="28791" y="14433"/>
                    <a:pt x="29063" y="14035"/>
                    <a:pt x="29440" y="13742"/>
                  </a:cubicBezTo>
                  <a:close/>
                  <a:moveTo>
                    <a:pt x="20924" y="7172"/>
                  </a:moveTo>
                  <a:cubicBezTo>
                    <a:pt x="23561" y="11148"/>
                    <a:pt x="26197" y="15165"/>
                    <a:pt x="28854" y="19140"/>
                  </a:cubicBezTo>
                  <a:cubicBezTo>
                    <a:pt x="30068" y="21003"/>
                    <a:pt x="31281" y="22844"/>
                    <a:pt x="32411" y="24790"/>
                  </a:cubicBezTo>
                  <a:cubicBezTo>
                    <a:pt x="32955" y="25752"/>
                    <a:pt x="33499" y="26715"/>
                    <a:pt x="34001" y="27719"/>
                  </a:cubicBezTo>
                  <a:cubicBezTo>
                    <a:pt x="34232" y="28158"/>
                    <a:pt x="34462" y="28640"/>
                    <a:pt x="34671" y="29100"/>
                  </a:cubicBezTo>
                  <a:cubicBezTo>
                    <a:pt x="34838" y="29414"/>
                    <a:pt x="34964" y="29728"/>
                    <a:pt x="35131" y="30042"/>
                  </a:cubicBezTo>
                  <a:cubicBezTo>
                    <a:pt x="35236" y="30355"/>
                    <a:pt x="35382" y="30648"/>
                    <a:pt x="35613" y="30899"/>
                  </a:cubicBezTo>
                  <a:lnTo>
                    <a:pt x="35592" y="30899"/>
                  </a:lnTo>
                  <a:cubicBezTo>
                    <a:pt x="35571" y="30941"/>
                    <a:pt x="35508" y="30941"/>
                    <a:pt x="35487" y="30962"/>
                  </a:cubicBezTo>
                  <a:cubicBezTo>
                    <a:pt x="35341" y="31004"/>
                    <a:pt x="35257" y="31151"/>
                    <a:pt x="35278" y="31318"/>
                  </a:cubicBezTo>
                  <a:cubicBezTo>
                    <a:pt x="35341" y="31569"/>
                    <a:pt x="35382" y="31674"/>
                    <a:pt x="35571" y="31715"/>
                  </a:cubicBezTo>
                  <a:cubicBezTo>
                    <a:pt x="35014" y="31698"/>
                    <a:pt x="34456" y="31691"/>
                    <a:pt x="33898" y="31691"/>
                  </a:cubicBezTo>
                  <a:cubicBezTo>
                    <a:pt x="33135" y="31691"/>
                    <a:pt x="32368" y="31703"/>
                    <a:pt x="31595" y="31715"/>
                  </a:cubicBezTo>
                  <a:lnTo>
                    <a:pt x="31595" y="31632"/>
                  </a:lnTo>
                  <a:cubicBezTo>
                    <a:pt x="31595" y="31412"/>
                    <a:pt x="31423" y="31302"/>
                    <a:pt x="31250" y="31302"/>
                  </a:cubicBezTo>
                  <a:cubicBezTo>
                    <a:pt x="31077" y="31302"/>
                    <a:pt x="30905" y="31412"/>
                    <a:pt x="30905" y="31632"/>
                  </a:cubicBezTo>
                  <a:lnTo>
                    <a:pt x="30905" y="31715"/>
                  </a:lnTo>
                  <a:cubicBezTo>
                    <a:pt x="29482" y="31778"/>
                    <a:pt x="28059" y="31820"/>
                    <a:pt x="26657" y="31841"/>
                  </a:cubicBezTo>
                  <a:cubicBezTo>
                    <a:pt x="23770" y="31841"/>
                    <a:pt x="20861" y="31820"/>
                    <a:pt x="17995" y="31736"/>
                  </a:cubicBezTo>
                  <a:cubicBezTo>
                    <a:pt x="12178" y="31590"/>
                    <a:pt x="6382" y="31171"/>
                    <a:pt x="607" y="30753"/>
                  </a:cubicBezTo>
                  <a:cubicBezTo>
                    <a:pt x="7449" y="22948"/>
                    <a:pt x="14166" y="15060"/>
                    <a:pt x="20924" y="7172"/>
                  </a:cubicBezTo>
                  <a:close/>
                  <a:moveTo>
                    <a:pt x="22687" y="49223"/>
                  </a:moveTo>
                  <a:cubicBezTo>
                    <a:pt x="23105" y="49223"/>
                    <a:pt x="23571" y="49323"/>
                    <a:pt x="23979" y="49354"/>
                  </a:cubicBezTo>
                  <a:cubicBezTo>
                    <a:pt x="24732" y="49396"/>
                    <a:pt x="25569" y="49354"/>
                    <a:pt x="26302" y="49521"/>
                  </a:cubicBezTo>
                  <a:cubicBezTo>
                    <a:pt x="27515" y="49814"/>
                    <a:pt x="27201" y="50107"/>
                    <a:pt x="27055" y="50965"/>
                  </a:cubicBezTo>
                  <a:lnTo>
                    <a:pt x="26825" y="52304"/>
                  </a:lnTo>
                  <a:cubicBezTo>
                    <a:pt x="26678" y="53183"/>
                    <a:pt x="26511" y="54062"/>
                    <a:pt x="26343" y="54941"/>
                  </a:cubicBezTo>
                  <a:cubicBezTo>
                    <a:pt x="26260" y="55380"/>
                    <a:pt x="26239" y="56468"/>
                    <a:pt x="25988" y="56949"/>
                  </a:cubicBezTo>
                  <a:cubicBezTo>
                    <a:pt x="25946" y="56949"/>
                    <a:pt x="25904" y="56991"/>
                    <a:pt x="25862" y="57012"/>
                  </a:cubicBezTo>
                  <a:lnTo>
                    <a:pt x="25778" y="57054"/>
                  </a:lnTo>
                  <a:cubicBezTo>
                    <a:pt x="25737" y="57117"/>
                    <a:pt x="25695" y="57200"/>
                    <a:pt x="25695" y="57305"/>
                  </a:cubicBezTo>
                  <a:lnTo>
                    <a:pt x="20443" y="57305"/>
                  </a:lnTo>
                  <a:cubicBezTo>
                    <a:pt x="20506" y="55485"/>
                    <a:pt x="20652" y="53748"/>
                    <a:pt x="21050" y="51970"/>
                  </a:cubicBezTo>
                  <a:cubicBezTo>
                    <a:pt x="21217" y="51258"/>
                    <a:pt x="21280" y="50296"/>
                    <a:pt x="21677" y="49689"/>
                  </a:cubicBezTo>
                  <a:cubicBezTo>
                    <a:pt x="21897" y="49323"/>
                    <a:pt x="22269" y="49223"/>
                    <a:pt x="22687" y="49223"/>
                  </a:cubicBezTo>
                  <a:close/>
                  <a:moveTo>
                    <a:pt x="4897" y="31674"/>
                  </a:moveTo>
                  <a:cubicBezTo>
                    <a:pt x="9249" y="32050"/>
                    <a:pt x="13643" y="32260"/>
                    <a:pt x="18016" y="32406"/>
                  </a:cubicBezTo>
                  <a:cubicBezTo>
                    <a:pt x="20516" y="32460"/>
                    <a:pt x="23001" y="32515"/>
                    <a:pt x="25511" y="32515"/>
                  </a:cubicBezTo>
                  <a:cubicBezTo>
                    <a:pt x="25900" y="32515"/>
                    <a:pt x="26289" y="32513"/>
                    <a:pt x="26678" y="32511"/>
                  </a:cubicBezTo>
                  <a:cubicBezTo>
                    <a:pt x="27613" y="32511"/>
                    <a:pt x="28566" y="32520"/>
                    <a:pt x="29525" y="32520"/>
                  </a:cubicBezTo>
                  <a:cubicBezTo>
                    <a:pt x="30005" y="32520"/>
                    <a:pt x="30486" y="32518"/>
                    <a:pt x="30968" y="32511"/>
                  </a:cubicBezTo>
                  <a:lnTo>
                    <a:pt x="30968" y="32511"/>
                  </a:lnTo>
                  <a:cubicBezTo>
                    <a:pt x="31072" y="40775"/>
                    <a:pt x="30905" y="49040"/>
                    <a:pt x="30444" y="57263"/>
                  </a:cubicBezTo>
                  <a:cubicBezTo>
                    <a:pt x="29126" y="57263"/>
                    <a:pt x="27850" y="57305"/>
                    <a:pt x="26553" y="57305"/>
                  </a:cubicBezTo>
                  <a:cubicBezTo>
                    <a:pt x="26971" y="56594"/>
                    <a:pt x="26929" y="55234"/>
                    <a:pt x="27076" y="54606"/>
                  </a:cubicBezTo>
                  <a:cubicBezTo>
                    <a:pt x="27327" y="53183"/>
                    <a:pt x="27955" y="51405"/>
                    <a:pt x="27850" y="49982"/>
                  </a:cubicBezTo>
                  <a:cubicBezTo>
                    <a:pt x="27808" y="49354"/>
                    <a:pt x="27536" y="49082"/>
                    <a:pt x="26929" y="48957"/>
                  </a:cubicBezTo>
                  <a:cubicBezTo>
                    <a:pt x="25255" y="48580"/>
                    <a:pt x="23330" y="48664"/>
                    <a:pt x="21594" y="48559"/>
                  </a:cubicBezTo>
                  <a:cubicBezTo>
                    <a:pt x="21468" y="48559"/>
                    <a:pt x="21343" y="48664"/>
                    <a:pt x="21322" y="48789"/>
                  </a:cubicBezTo>
                  <a:cubicBezTo>
                    <a:pt x="20422" y="51572"/>
                    <a:pt x="19920" y="54397"/>
                    <a:pt x="19962" y="57305"/>
                  </a:cubicBezTo>
                  <a:cubicBezTo>
                    <a:pt x="14459" y="57263"/>
                    <a:pt x="8935" y="57159"/>
                    <a:pt x="3453" y="57012"/>
                  </a:cubicBezTo>
                  <a:cubicBezTo>
                    <a:pt x="3788" y="48559"/>
                    <a:pt x="4415" y="40106"/>
                    <a:pt x="4897" y="31674"/>
                  </a:cubicBezTo>
                  <a:close/>
                  <a:moveTo>
                    <a:pt x="40829" y="0"/>
                  </a:moveTo>
                  <a:cubicBezTo>
                    <a:pt x="40578" y="0"/>
                    <a:pt x="40324" y="26"/>
                    <a:pt x="40069" y="79"/>
                  </a:cubicBezTo>
                  <a:cubicBezTo>
                    <a:pt x="37998" y="518"/>
                    <a:pt x="36763" y="2590"/>
                    <a:pt x="36952" y="4557"/>
                  </a:cubicBezTo>
                  <a:cubicBezTo>
                    <a:pt x="36500" y="4399"/>
                    <a:pt x="36011" y="4270"/>
                    <a:pt x="35546" y="4270"/>
                  </a:cubicBezTo>
                  <a:cubicBezTo>
                    <a:pt x="35020" y="4270"/>
                    <a:pt x="34525" y="4435"/>
                    <a:pt x="34148" y="4912"/>
                  </a:cubicBezTo>
                  <a:cubicBezTo>
                    <a:pt x="33395" y="5854"/>
                    <a:pt x="33897" y="7570"/>
                    <a:pt x="34357" y="8825"/>
                  </a:cubicBezTo>
                  <a:cubicBezTo>
                    <a:pt x="33978" y="8674"/>
                    <a:pt x="33596" y="8605"/>
                    <a:pt x="33224" y="8605"/>
                  </a:cubicBezTo>
                  <a:cubicBezTo>
                    <a:pt x="30972" y="8605"/>
                    <a:pt x="29109" y="11150"/>
                    <a:pt x="30654" y="13449"/>
                  </a:cubicBezTo>
                  <a:cubicBezTo>
                    <a:pt x="30313" y="13330"/>
                    <a:pt x="29750" y="13044"/>
                    <a:pt x="29292" y="13044"/>
                  </a:cubicBezTo>
                  <a:cubicBezTo>
                    <a:pt x="29188" y="13044"/>
                    <a:pt x="29090" y="13059"/>
                    <a:pt x="29001" y="13093"/>
                  </a:cubicBezTo>
                  <a:cubicBezTo>
                    <a:pt x="28185" y="13407"/>
                    <a:pt x="28017" y="15500"/>
                    <a:pt x="27808" y="16211"/>
                  </a:cubicBezTo>
                  <a:lnTo>
                    <a:pt x="27808" y="16253"/>
                  </a:lnTo>
                  <a:cubicBezTo>
                    <a:pt x="25632" y="12968"/>
                    <a:pt x="23456" y="9683"/>
                    <a:pt x="21280" y="6419"/>
                  </a:cubicBezTo>
                  <a:cubicBezTo>
                    <a:pt x="21214" y="6326"/>
                    <a:pt x="21080" y="6259"/>
                    <a:pt x="20954" y="6259"/>
                  </a:cubicBezTo>
                  <a:cubicBezTo>
                    <a:pt x="20881" y="6259"/>
                    <a:pt x="20811" y="6281"/>
                    <a:pt x="20757" y="6335"/>
                  </a:cubicBezTo>
                  <a:cubicBezTo>
                    <a:pt x="13852" y="14433"/>
                    <a:pt x="6926" y="22446"/>
                    <a:pt x="126" y="30607"/>
                  </a:cubicBezTo>
                  <a:cubicBezTo>
                    <a:pt x="1" y="30774"/>
                    <a:pt x="126" y="30983"/>
                    <a:pt x="294" y="31004"/>
                  </a:cubicBezTo>
                  <a:cubicBezTo>
                    <a:pt x="314" y="31088"/>
                    <a:pt x="398" y="31171"/>
                    <a:pt x="524" y="31192"/>
                  </a:cubicBezTo>
                  <a:cubicBezTo>
                    <a:pt x="1863" y="31339"/>
                    <a:pt x="3181" y="31485"/>
                    <a:pt x="4520" y="31611"/>
                  </a:cubicBezTo>
                  <a:cubicBezTo>
                    <a:pt x="3579" y="40127"/>
                    <a:pt x="3139" y="48747"/>
                    <a:pt x="2804" y="57326"/>
                  </a:cubicBezTo>
                  <a:cubicBezTo>
                    <a:pt x="2804" y="57493"/>
                    <a:pt x="2951" y="57661"/>
                    <a:pt x="3139" y="57661"/>
                  </a:cubicBezTo>
                  <a:cubicBezTo>
                    <a:pt x="10244" y="57887"/>
                    <a:pt x="17361" y="57976"/>
                    <a:pt x="24481" y="57976"/>
                  </a:cubicBezTo>
                  <a:cubicBezTo>
                    <a:pt x="26587" y="57976"/>
                    <a:pt x="28694" y="57968"/>
                    <a:pt x="30800" y="57954"/>
                  </a:cubicBezTo>
                  <a:cubicBezTo>
                    <a:pt x="30988" y="57954"/>
                    <a:pt x="31156" y="57786"/>
                    <a:pt x="31156" y="57598"/>
                  </a:cubicBezTo>
                  <a:cubicBezTo>
                    <a:pt x="31616" y="49229"/>
                    <a:pt x="31804" y="40859"/>
                    <a:pt x="31679" y="32490"/>
                  </a:cubicBezTo>
                  <a:cubicBezTo>
                    <a:pt x="32997" y="32469"/>
                    <a:pt x="34336" y="32427"/>
                    <a:pt x="35654" y="32260"/>
                  </a:cubicBezTo>
                  <a:cubicBezTo>
                    <a:pt x="35968" y="32239"/>
                    <a:pt x="36010" y="31841"/>
                    <a:pt x="35801" y="31715"/>
                  </a:cubicBezTo>
                  <a:lnTo>
                    <a:pt x="35801" y="31715"/>
                  </a:lnTo>
                  <a:cubicBezTo>
                    <a:pt x="35814" y="31718"/>
                    <a:pt x="35827" y="31719"/>
                    <a:pt x="35841" y="31719"/>
                  </a:cubicBezTo>
                  <a:cubicBezTo>
                    <a:pt x="35956" y="31719"/>
                    <a:pt x="36077" y="31642"/>
                    <a:pt x="36115" y="31548"/>
                  </a:cubicBezTo>
                  <a:cubicBezTo>
                    <a:pt x="36450" y="30879"/>
                    <a:pt x="36073" y="30335"/>
                    <a:pt x="35759" y="29644"/>
                  </a:cubicBezTo>
                  <a:cubicBezTo>
                    <a:pt x="35257" y="28556"/>
                    <a:pt x="34734" y="27468"/>
                    <a:pt x="34148" y="26422"/>
                  </a:cubicBezTo>
                  <a:cubicBezTo>
                    <a:pt x="33311" y="24853"/>
                    <a:pt x="32411" y="23346"/>
                    <a:pt x="31470" y="21819"/>
                  </a:cubicBezTo>
                  <a:lnTo>
                    <a:pt x="31470" y="21819"/>
                  </a:lnTo>
                  <a:cubicBezTo>
                    <a:pt x="31532" y="21881"/>
                    <a:pt x="31620" y="21916"/>
                    <a:pt x="31703" y="21916"/>
                  </a:cubicBezTo>
                  <a:cubicBezTo>
                    <a:pt x="31815" y="21916"/>
                    <a:pt x="31918" y="21850"/>
                    <a:pt x="31930" y="21693"/>
                  </a:cubicBezTo>
                  <a:cubicBezTo>
                    <a:pt x="32244" y="19873"/>
                    <a:pt x="32474" y="18115"/>
                    <a:pt x="33144" y="16378"/>
                  </a:cubicBezTo>
                  <a:cubicBezTo>
                    <a:pt x="33457" y="15604"/>
                    <a:pt x="34001" y="14872"/>
                    <a:pt x="33165" y="14265"/>
                  </a:cubicBezTo>
                  <a:cubicBezTo>
                    <a:pt x="32662" y="13909"/>
                    <a:pt x="31846" y="13742"/>
                    <a:pt x="31177" y="13596"/>
                  </a:cubicBezTo>
                  <a:cubicBezTo>
                    <a:pt x="31219" y="13512"/>
                    <a:pt x="31260" y="13428"/>
                    <a:pt x="31177" y="13324"/>
                  </a:cubicBezTo>
                  <a:cubicBezTo>
                    <a:pt x="29889" y="11432"/>
                    <a:pt x="31307" y="9159"/>
                    <a:pt x="33155" y="9159"/>
                  </a:cubicBezTo>
                  <a:cubicBezTo>
                    <a:pt x="33678" y="9159"/>
                    <a:pt x="34235" y="9342"/>
                    <a:pt x="34776" y="9767"/>
                  </a:cubicBezTo>
                  <a:cubicBezTo>
                    <a:pt x="34836" y="9821"/>
                    <a:pt x="34918" y="9845"/>
                    <a:pt x="35002" y="9845"/>
                  </a:cubicBezTo>
                  <a:cubicBezTo>
                    <a:pt x="35211" y="9845"/>
                    <a:pt x="35430" y="9692"/>
                    <a:pt x="35341" y="9453"/>
                  </a:cubicBezTo>
                  <a:cubicBezTo>
                    <a:pt x="35069" y="8804"/>
                    <a:pt x="34838" y="8114"/>
                    <a:pt x="34713" y="7423"/>
                  </a:cubicBezTo>
                  <a:cubicBezTo>
                    <a:pt x="34525" y="6503"/>
                    <a:pt x="34462" y="6419"/>
                    <a:pt x="35131" y="5603"/>
                  </a:cubicBezTo>
                  <a:cubicBezTo>
                    <a:pt x="35255" y="5124"/>
                    <a:pt x="35458" y="4885"/>
                    <a:pt x="35758" y="4885"/>
                  </a:cubicBezTo>
                  <a:cubicBezTo>
                    <a:pt x="35865" y="4885"/>
                    <a:pt x="35983" y="4915"/>
                    <a:pt x="36115" y="4975"/>
                  </a:cubicBezTo>
                  <a:cubicBezTo>
                    <a:pt x="36512" y="5038"/>
                    <a:pt x="36910" y="5163"/>
                    <a:pt x="37245" y="5373"/>
                  </a:cubicBezTo>
                  <a:cubicBezTo>
                    <a:pt x="37292" y="5392"/>
                    <a:pt x="37342" y="5402"/>
                    <a:pt x="37391" y="5402"/>
                  </a:cubicBezTo>
                  <a:cubicBezTo>
                    <a:pt x="37601" y="5402"/>
                    <a:pt x="37798" y="5230"/>
                    <a:pt x="37747" y="4975"/>
                  </a:cubicBezTo>
                  <a:cubicBezTo>
                    <a:pt x="37286" y="3238"/>
                    <a:pt x="38291" y="1188"/>
                    <a:pt x="40090" y="728"/>
                  </a:cubicBezTo>
                  <a:cubicBezTo>
                    <a:pt x="40357" y="660"/>
                    <a:pt x="40617" y="628"/>
                    <a:pt x="40870" y="628"/>
                  </a:cubicBezTo>
                  <a:cubicBezTo>
                    <a:pt x="42564" y="628"/>
                    <a:pt x="43908" y="2060"/>
                    <a:pt x="44254" y="3699"/>
                  </a:cubicBezTo>
                  <a:cubicBezTo>
                    <a:pt x="44291" y="3849"/>
                    <a:pt x="44421" y="3919"/>
                    <a:pt x="44551" y="3919"/>
                  </a:cubicBezTo>
                  <a:cubicBezTo>
                    <a:pt x="44711" y="3919"/>
                    <a:pt x="44872" y="3812"/>
                    <a:pt x="44861" y="3615"/>
                  </a:cubicBezTo>
                  <a:cubicBezTo>
                    <a:pt x="44675" y="1642"/>
                    <a:pt x="42850" y="0"/>
                    <a:pt x="40829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4"/>
            <p:cNvSpPr/>
            <p:nvPr/>
          </p:nvSpPr>
          <p:spPr>
            <a:xfrm>
              <a:off x="3424725" y="1940525"/>
              <a:ext cx="253200" cy="278900"/>
            </a:xfrm>
            <a:custGeom>
              <a:avLst/>
              <a:gdLst/>
              <a:ahLst/>
              <a:cxnLst/>
              <a:rect l="l" t="t" r="r" b="b"/>
              <a:pathLst>
                <a:path w="10128" h="11156" extrusionOk="0">
                  <a:moveTo>
                    <a:pt x="5743" y="698"/>
                  </a:moveTo>
                  <a:cubicBezTo>
                    <a:pt x="5782" y="698"/>
                    <a:pt x="5821" y="699"/>
                    <a:pt x="5859" y="701"/>
                  </a:cubicBezTo>
                  <a:cubicBezTo>
                    <a:pt x="5838" y="743"/>
                    <a:pt x="5797" y="764"/>
                    <a:pt x="5797" y="847"/>
                  </a:cubicBezTo>
                  <a:cubicBezTo>
                    <a:pt x="5587" y="2605"/>
                    <a:pt x="5378" y="4321"/>
                    <a:pt x="5106" y="6057"/>
                  </a:cubicBezTo>
                  <a:cubicBezTo>
                    <a:pt x="4814" y="6048"/>
                    <a:pt x="4520" y="6044"/>
                    <a:pt x="4226" y="6044"/>
                  </a:cubicBezTo>
                  <a:cubicBezTo>
                    <a:pt x="3217" y="6044"/>
                    <a:pt x="2203" y="6092"/>
                    <a:pt x="1214" y="6141"/>
                  </a:cubicBezTo>
                  <a:cubicBezTo>
                    <a:pt x="1361" y="5304"/>
                    <a:pt x="1633" y="4488"/>
                    <a:pt x="2051" y="3693"/>
                  </a:cubicBezTo>
                  <a:cubicBezTo>
                    <a:pt x="2806" y="2225"/>
                    <a:pt x="4275" y="698"/>
                    <a:pt x="5743" y="698"/>
                  </a:cubicBezTo>
                  <a:close/>
                  <a:moveTo>
                    <a:pt x="6299" y="764"/>
                  </a:moveTo>
                  <a:cubicBezTo>
                    <a:pt x="6843" y="910"/>
                    <a:pt x="7366" y="1266"/>
                    <a:pt x="7847" y="1977"/>
                  </a:cubicBezTo>
                  <a:cubicBezTo>
                    <a:pt x="8684" y="3170"/>
                    <a:pt x="8747" y="4739"/>
                    <a:pt x="8454" y="6267"/>
                  </a:cubicBezTo>
                  <a:cubicBezTo>
                    <a:pt x="7575" y="6162"/>
                    <a:pt x="6654" y="6099"/>
                    <a:pt x="5755" y="6057"/>
                  </a:cubicBezTo>
                  <a:cubicBezTo>
                    <a:pt x="6069" y="4321"/>
                    <a:pt x="6278" y="2563"/>
                    <a:pt x="6341" y="847"/>
                  </a:cubicBezTo>
                  <a:cubicBezTo>
                    <a:pt x="6341" y="826"/>
                    <a:pt x="6341" y="785"/>
                    <a:pt x="6299" y="764"/>
                  </a:cubicBezTo>
                  <a:close/>
                  <a:moveTo>
                    <a:pt x="1152" y="6455"/>
                  </a:moveTo>
                  <a:cubicBezTo>
                    <a:pt x="2470" y="6455"/>
                    <a:pt x="3746" y="6518"/>
                    <a:pt x="5022" y="6580"/>
                  </a:cubicBezTo>
                  <a:cubicBezTo>
                    <a:pt x="4855" y="7878"/>
                    <a:pt x="4604" y="9217"/>
                    <a:pt x="4332" y="10493"/>
                  </a:cubicBezTo>
                  <a:cubicBezTo>
                    <a:pt x="3328" y="10493"/>
                    <a:pt x="2344" y="10493"/>
                    <a:pt x="1340" y="10472"/>
                  </a:cubicBezTo>
                  <a:cubicBezTo>
                    <a:pt x="1361" y="10430"/>
                    <a:pt x="1403" y="10284"/>
                    <a:pt x="1361" y="10200"/>
                  </a:cubicBezTo>
                  <a:cubicBezTo>
                    <a:pt x="1089" y="8987"/>
                    <a:pt x="1005" y="7752"/>
                    <a:pt x="1152" y="6455"/>
                  </a:cubicBezTo>
                  <a:close/>
                  <a:moveTo>
                    <a:pt x="5629" y="6664"/>
                  </a:moveTo>
                  <a:cubicBezTo>
                    <a:pt x="6508" y="6706"/>
                    <a:pt x="7429" y="6727"/>
                    <a:pt x="8328" y="6790"/>
                  </a:cubicBezTo>
                  <a:cubicBezTo>
                    <a:pt x="8098" y="7710"/>
                    <a:pt x="7805" y="8547"/>
                    <a:pt x="7512" y="9280"/>
                  </a:cubicBezTo>
                  <a:cubicBezTo>
                    <a:pt x="7470" y="9635"/>
                    <a:pt x="7303" y="9928"/>
                    <a:pt x="7073" y="10179"/>
                  </a:cubicBezTo>
                  <a:cubicBezTo>
                    <a:pt x="6982" y="10484"/>
                    <a:pt x="6812" y="10645"/>
                    <a:pt x="6565" y="10645"/>
                  </a:cubicBezTo>
                  <a:cubicBezTo>
                    <a:pt x="6473" y="10645"/>
                    <a:pt x="6371" y="10622"/>
                    <a:pt x="6257" y="10577"/>
                  </a:cubicBezTo>
                  <a:cubicBezTo>
                    <a:pt x="6115" y="10611"/>
                    <a:pt x="5956" y="10623"/>
                    <a:pt x="5789" y="10623"/>
                  </a:cubicBezTo>
                  <a:cubicBezTo>
                    <a:pt x="5439" y="10623"/>
                    <a:pt x="5055" y="10570"/>
                    <a:pt x="4730" y="10556"/>
                  </a:cubicBezTo>
                  <a:cubicBezTo>
                    <a:pt x="5085" y="9280"/>
                    <a:pt x="5357" y="7982"/>
                    <a:pt x="5629" y="6664"/>
                  </a:cubicBezTo>
                  <a:close/>
                  <a:moveTo>
                    <a:pt x="5697" y="1"/>
                  </a:moveTo>
                  <a:cubicBezTo>
                    <a:pt x="4348" y="1"/>
                    <a:pt x="3087" y="1000"/>
                    <a:pt x="2198" y="2228"/>
                  </a:cubicBezTo>
                  <a:cubicBezTo>
                    <a:pt x="524" y="4551"/>
                    <a:pt x="1" y="7668"/>
                    <a:pt x="838" y="10430"/>
                  </a:cubicBezTo>
                  <a:cubicBezTo>
                    <a:pt x="838" y="10451"/>
                    <a:pt x="880" y="10472"/>
                    <a:pt x="880" y="10493"/>
                  </a:cubicBezTo>
                  <a:cubicBezTo>
                    <a:pt x="775" y="10598"/>
                    <a:pt x="796" y="10849"/>
                    <a:pt x="1005" y="10849"/>
                  </a:cubicBezTo>
                  <a:cubicBezTo>
                    <a:pt x="2571" y="10901"/>
                    <a:pt x="4239" y="11156"/>
                    <a:pt x="5839" y="11156"/>
                  </a:cubicBezTo>
                  <a:cubicBezTo>
                    <a:pt x="6163" y="11156"/>
                    <a:pt x="6484" y="11145"/>
                    <a:pt x="6801" y="11121"/>
                  </a:cubicBezTo>
                  <a:cubicBezTo>
                    <a:pt x="7994" y="11058"/>
                    <a:pt x="7994" y="9907"/>
                    <a:pt x="8307" y="8903"/>
                  </a:cubicBezTo>
                  <a:cubicBezTo>
                    <a:pt x="9082" y="6287"/>
                    <a:pt x="10128" y="2877"/>
                    <a:pt x="7680" y="785"/>
                  </a:cubicBezTo>
                  <a:cubicBezTo>
                    <a:pt x="7019" y="233"/>
                    <a:pt x="6348" y="1"/>
                    <a:pt x="5697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" name="Google Shape;924;p44"/>
          <p:cNvGrpSpPr/>
          <p:nvPr/>
        </p:nvGrpSpPr>
        <p:grpSpPr>
          <a:xfrm>
            <a:off x="6569110" y="2047096"/>
            <a:ext cx="484472" cy="245055"/>
            <a:chOff x="2952900" y="3665550"/>
            <a:chExt cx="625125" cy="316200"/>
          </a:xfrm>
        </p:grpSpPr>
        <p:sp>
          <p:nvSpPr>
            <p:cNvPr id="925" name="Google Shape;925;p44"/>
            <p:cNvSpPr/>
            <p:nvPr/>
          </p:nvSpPr>
          <p:spPr>
            <a:xfrm>
              <a:off x="2952900" y="3665550"/>
              <a:ext cx="625125" cy="316200"/>
            </a:xfrm>
            <a:custGeom>
              <a:avLst/>
              <a:gdLst/>
              <a:ahLst/>
              <a:cxnLst/>
              <a:rect l="l" t="t" r="r" b="b"/>
              <a:pathLst>
                <a:path w="25005" h="12648" extrusionOk="0">
                  <a:moveTo>
                    <a:pt x="9570" y="447"/>
                  </a:moveTo>
                  <a:cubicBezTo>
                    <a:pt x="10356" y="447"/>
                    <a:pt x="11225" y="955"/>
                    <a:pt x="11802" y="1438"/>
                  </a:cubicBezTo>
                  <a:cubicBezTo>
                    <a:pt x="12346" y="1920"/>
                    <a:pt x="12785" y="2443"/>
                    <a:pt x="13266" y="2945"/>
                  </a:cubicBezTo>
                  <a:cubicBezTo>
                    <a:pt x="11969" y="2045"/>
                    <a:pt x="10588" y="1396"/>
                    <a:pt x="9019" y="1103"/>
                  </a:cubicBezTo>
                  <a:lnTo>
                    <a:pt x="8391" y="1020"/>
                  </a:lnTo>
                  <a:cubicBezTo>
                    <a:pt x="8714" y="607"/>
                    <a:pt x="9129" y="447"/>
                    <a:pt x="9570" y="447"/>
                  </a:cubicBezTo>
                  <a:close/>
                  <a:moveTo>
                    <a:pt x="7099" y="1598"/>
                  </a:moveTo>
                  <a:cubicBezTo>
                    <a:pt x="8532" y="1598"/>
                    <a:pt x="9948" y="1884"/>
                    <a:pt x="10986" y="2338"/>
                  </a:cubicBezTo>
                  <a:cubicBezTo>
                    <a:pt x="13936" y="3614"/>
                    <a:pt x="16091" y="6146"/>
                    <a:pt x="18141" y="8531"/>
                  </a:cubicBezTo>
                  <a:cubicBezTo>
                    <a:pt x="18121" y="8636"/>
                    <a:pt x="18141" y="8720"/>
                    <a:pt x="18204" y="8803"/>
                  </a:cubicBezTo>
                  <a:cubicBezTo>
                    <a:pt x="15584" y="10160"/>
                    <a:pt x="12947" y="11076"/>
                    <a:pt x="10003" y="11076"/>
                  </a:cubicBezTo>
                  <a:cubicBezTo>
                    <a:pt x="9679" y="11076"/>
                    <a:pt x="9351" y="11065"/>
                    <a:pt x="9019" y="11042"/>
                  </a:cubicBezTo>
                  <a:cubicBezTo>
                    <a:pt x="5964" y="10833"/>
                    <a:pt x="43" y="9034"/>
                    <a:pt x="1382" y="4765"/>
                  </a:cubicBezTo>
                  <a:cubicBezTo>
                    <a:pt x="2110" y="2449"/>
                    <a:pt x="4630" y="1598"/>
                    <a:pt x="7099" y="1598"/>
                  </a:cubicBezTo>
                  <a:close/>
                  <a:moveTo>
                    <a:pt x="22912" y="6793"/>
                  </a:moveTo>
                  <a:cubicBezTo>
                    <a:pt x="23332" y="6793"/>
                    <a:pt x="23759" y="6841"/>
                    <a:pt x="24188" y="6941"/>
                  </a:cubicBezTo>
                  <a:cubicBezTo>
                    <a:pt x="23435" y="7883"/>
                    <a:pt x="22473" y="8448"/>
                    <a:pt x="21280" y="8657"/>
                  </a:cubicBezTo>
                  <a:cubicBezTo>
                    <a:pt x="21113" y="8699"/>
                    <a:pt x="21029" y="8929"/>
                    <a:pt x="21134" y="9075"/>
                  </a:cubicBezTo>
                  <a:cubicBezTo>
                    <a:pt x="21698" y="9996"/>
                    <a:pt x="22284" y="10938"/>
                    <a:pt x="22849" y="11858"/>
                  </a:cubicBezTo>
                  <a:cubicBezTo>
                    <a:pt x="21175" y="11251"/>
                    <a:pt x="19481" y="10394"/>
                    <a:pt x="18665" y="8782"/>
                  </a:cubicBezTo>
                  <a:lnTo>
                    <a:pt x="18665" y="8762"/>
                  </a:lnTo>
                  <a:cubicBezTo>
                    <a:pt x="19809" y="7501"/>
                    <a:pt x="21308" y="6793"/>
                    <a:pt x="22912" y="6793"/>
                  </a:cubicBezTo>
                  <a:close/>
                  <a:moveTo>
                    <a:pt x="9514" y="1"/>
                  </a:moveTo>
                  <a:cubicBezTo>
                    <a:pt x="8930" y="1"/>
                    <a:pt x="8424" y="281"/>
                    <a:pt x="8098" y="999"/>
                  </a:cubicBezTo>
                  <a:cubicBezTo>
                    <a:pt x="7874" y="983"/>
                    <a:pt x="7643" y="974"/>
                    <a:pt x="7408" y="974"/>
                  </a:cubicBezTo>
                  <a:cubicBezTo>
                    <a:pt x="4620" y="974"/>
                    <a:pt x="1233" y="2144"/>
                    <a:pt x="712" y="5058"/>
                  </a:cubicBezTo>
                  <a:cubicBezTo>
                    <a:pt x="1" y="8971"/>
                    <a:pt x="4499" y="10938"/>
                    <a:pt x="7575" y="11440"/>
                  </a:cubicBezTo>
                  <a:cubicBezTo>
                    <a:pt x="8374" y="11564"/>
                    <a:pt x="9199" y="11627"/>
                    <a:pt x="10031" y="11627"/>
                  </a:cubicBezTo>
                  <a:cubicBezTo>
                    <a:pt x="12994" y="11627"/>
                    <a:pt x="16057" y="10823"/>
                    <a:pt x="18393" y="9075"/>
                  </a:cubicBezTo>
                  <a:cubicBezTo>
                    <a:pt x="19292" y="11042"/>
                    <a:pt x="21426" y="11879"/>
                    <a:pt x="23351" y="12632"/>
                  </a:cubicBezTo>
                  <a:cubicBezTo>
                    <a:pt x="23379" y="12643"/>
                    <a:pt x="23406" y="12647"/>
                    <a:pt x="23433" y="12647"/>
                  </a:cubicBezTo>
                  <a:cubicBezTo>
                    <a:pt x="23623" y="12647"/>
                    <a:pt x="23757" y="12403"/>
                    <a:pt x="23665" y="12256"/>
                  </a:cubicBezTo>
                  <a:cubicBezTo>
                    <a:pt x="23038" y="11210"/>
                    <a:pt x="22389" y="10184"/>
                    <a:pt x="21761" y="9138"/>
                  </a:cubicBezTo>
                  <a:cubicBezTo>
                    <a:pt x="23038" y="8803"/>
                    <a:pt x="24084" y="8071"/>
                    <a:pt x="24879" y="6941"/>
                  </a:cubicBezTo>
                  <a:cubicBezTo>
                    <a:pt x="25004" y="6774"/>
                    <a:pt x="24879" y="6565"/>
                    <a:pt x="24711" y="6523"/>
                  </a:cubicBezTo>
                  <a:cubicBezTo>
                    <a:pt x="24116" y="6347"/>
                    <a:pt x="23505" y="6260"/>
                    <a:pt x="22899" y="6260"/>
                  </a:cubicBezTo>
                  <a:cubicBezTo>
                    <a:pt x="21270" y="6260"/>
                    <a:pt x="19677" y="6887"/>
                    <a:pt x="18518" y="8092"/>
                  </a:cubicBezTo>
                  <a:cubicBezTo>
                    <a:pt x="17158" y="6460"/>
                    <a:pt x="15693" y="4765"/>
                    <a:pt x="13957" y="3468"/>
                  </a:cubicBezTo>
                  <a:cubicBezTo>
                    <a:pt x="14061" y="3405"/>
                    <a:pt x="14124" y="3300"/>
                    <a:pt x="14040" y="3175"/>
                  </a:cubicBezTo>
                  <a:cubicBezTo>
                    <a:pt x="13393" y="2189"/>
                    <a:pt x="11147" y="1"/>
                    <a:pt x="951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4"/>
            <p:cNvSpPr/>
            <p:nvPr/>
          </p:nvSpPr>
          <p:spPr>
            <a:xfrm>
              <a:off x="3018300" y="3745400"/>
              <a:ext cx="59650" cy="42675"/>
            </a:xfrm>
            <a:custGeom>
              <a:avLst/>
              <a:gdLst/>
              <a:ahLst/>
              <a:cxnLst/>
              <a:rect l="l" t="t" r="r" b="b"/>
              <a:pathLst>
                <a:path w="2386" h="1707" extrusionOk="0">
                  <a:moveTo>
                    <a:pt x="1159" y="1"/>
                  </a:moveTo>
                  <a:cubicBezTo>
                    <a:pt x="1143" y="1"/>
                    <a:pt x="1126" y="1"/>
                    <a:pt x="1109" y="2"/>
                  </a:cubicBezTo>
                  <a:cubicBezTo>
                    <a:pt x="481" y="65"/>
                    <a:pt x="0" y="985"/>
                    <a:pt x="544" y="1446"/>
                  </a:cubicBezTo>
                  <a:cubicBezTo>
                    <a:pt x="580" y="1473"/>
                    <a:pt x="620" y="1484"/>
                    <a:pt x="658" y="1484"/>
                  </a:cubicBezTo>
                  <a:cubicBezTo>
                    <a:pt x="799" y="1484"/>
                    <a:pt x="922" y="1330"/>
                    <a:pt x="774" y="1215"/>
                  </a:cubicBezTo>
                  <a:cubicBezTo>
                    <a:pt x="537" y="959"/>
                    <a:pt x="822" y="478"/>
                    <a:pt x="1137" y="478"/>
                  </a:cubicBezTo>
                  <a:cubicBezTo>
                    <a:pt x="1155" y="478"/>
                    <a:pt x="1174" y="480"/>
                    <a:pt x="1193" y="483"/>
                  </a:cubicBezTo>
                  <a:cubicBezTo>
                    <a:pt x="1402" y="504"/>
                    <a:pt x="1569" y="692"/>
                    <a:pt x="1632" y="860"/>
                  </a:cubicBezTo>
                  <a:cubicBezTo>
                    <a:pt x="1737" y="1111"/>
                    <a:pt x="1674" y="1320"/>
                    <a:pt x="1716" y="1550"/>
                  </a:cubicBezTo>
                  <a:cubicBezTo>
                    <a:pt x="1743" y="1647"/>
                    <a:pt x="1853" y="1707"/>
                    <a:pt x="1954" y="1707"/>
                  </a:cubicBezTo>
                  <a:cubicBezTo>
                    <a:pt x="2006" y="1707"/>
                    <a:pt x="2057" y="1691"/>
                    <a:pt x="2092" y="1655"/>
                  </a:cubicBezTo>
                  <a:cubicBezTo>
                    <a:pt x="2385" y="1341"/>
                    <a:pt x="2281" y="839"/>
                    <a:pt x="2051" y="525"/>
                  </a:cubicBezTo>
                  <a:cubicBezTo>
                    <a:pt x="1890" y="224"/>
                    <a:pt x="1538" y="1"/>
                    <a:pt x="115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4"/>
            <p:cNvSpPr/>
            <p:nvPr/>
          </p:nvSpPr>
          <p:spPr>
            <a:xfrm>
              <a:off x="3161100" y="3766800"/>
              <a:ext cx="106200" cy="104225"/>
            </a:xfrm>
            <a:custGeom>
              <a:avLst/>
              <a:gdLst/>
              <a:ahLst/>
              <a:cxnLst/>
              <a:rect l="l" t="t" r="r" b="b"/>
              <a:pathLst>
                <a:path w="4248" h="4169" extrusionOk="0">
                  <a:moveTo>
                    <a:pt x="2992" y="656"/>
                  </a:moveTo>
                  <a:cubicBezTo>
                    <a:pt x="3034" y="656"/>
                    <a:pt x="3077" y="662"/>
                    <a:pt x="3118" y="673"/>
                  </a:cubicBezTo>
                  <a:cubicBezTo>
                    <a:pt x="3118" y="736"/>
                    <a:pt x="3139" y="841"/>
                    <a:pt x="3139" y="924"/>
                  </a:cubicBezTo>
                  <a:cubicBezTo>
                    <a:pt x="3202" y="1050"/>
                    <a:pt x="3202" y="1217"/>
                    <a:pt x="3222" y="1364"/>
                  </a:cubicBezTo>
                  <a:cubicBezTo>
                    <a:pt x="2909" y="1364"/>
                    <a:pt x="2595" y="1406"/>
                    <a:pt x="2281" y="1406"/>
                  </a:cubicBezTo>
                  <a:cubicBezTo>
                    <a:pt x="2134" y="1406"/>
                    <a:pt x="2134" y="1636"/>
                    <a:pt x="2281" y="1636"/>
                  </a:cubicBezTo>
                  <a:cubicBezTo>
                    <a:pt x="2595" y="1636"/>
                    <a:pt x="2930" y="1657"/>
                    <a:pt x="3243" y="1657"/>
                  </a:cubicBezTo>
                  <a:cubicBezTo>
                    <a:pt x="3306" y="1991"/>
                    <a:pt x="3348" y="2347"/>
                    <a:pt x="3390" y="2682"/>
                  </a:cubicBezTo>
                  <a:cubicBezTo>
                    <a:pt x="3474" y="3079"/>
                    <a:pt x="3641" y="3603"/>
                    <a:pt x="3118" y="3603"/>
                  </a:cubicBezTo>
                  <a:cubicBezTo>
                    <a:pt x="2846" y="3603"/>
                    <a:pt x="2490" y="3414"/>
                    <a:pt x="2218" y="3393"/>
                  </a:cubicBezTo>
                  <a:cubicBezTo>
                    <a:pt x="2016" y="3365"/>
                    <a:pt x="1814" y="3351"/>
                    <a:pt x="1613" y="3351"/>
                  </a:cubicBezTo>
                  <a:cubicBezTo>
                    <a:pt x="1212" y="3351"/>
                    <a:pt x="816" y="3407"/>
                    <a:pt x="440" y="3519"/>
                  </a:cubicBezTo>
                  <a:lnTo>
                    <a:pt x="356" y="1782"/>
                  </a:lnTo>
                  <a:lnTo>
                    <a:pt x="356" y="1782"/>
                  </a:lnTo>
                  <a:cubicBezTo>
                    <a:pt x="377" y="1803"/>
                    <a:pt x="403" y="1814"/>
                    <a:pt x="432" y="1814"/>
                  </a:cubicBezTo>
                  <a:cubicBezTo>
                    <a:pt x="461" y="1814"/>
                    <a:pt x="492" y="1803"/>
                    <a:pt x="523" y="1782"/>
                  </a:cubicBezTo>
                  <a:cubicBezTo>
                    <a:pt x="1235" y="1468"/>
                    <a:pt x="1946" y="987"/>
                    <a:pt x="2678" y="736"/>
                  </a:cubicBezTo>
                  <a:cubicBezTo>
                    <a:pt x="2769" y="691"/>
                    <a:pt x="2881" y="656"/>
                    <a:pt x="2992" y="656"/>
                  </a:cubicBezTo>
                  <a:close/>
                  <a:moveTo>
                    <a:pt x="3118" y="0"/>
                  </a:moveTo>
                  <a:cubicBezTo>
                    <a:pt x="2754" y="0"/>
                    <a:pt x="2328" y="327"/>
                    <a:pt x="2051" y="485"/>
                  </a:cubicBezTo>
                  <a:cubicBezTo>
                    <a:pt x="1486" y="778"/>
                    <a:pt x="900" y="1029"/>
                    <a:pt x="314" y="1343"/>
                  </a:cubicBezTo>
                  <a:lnTo>
                    <a:pt x="314" y="1322"/>
                  </a:lnTo>
                  <a:cubicBezTo>
                    <a:pt x="314" y="1228"/>
                    <a:pt x="246" y="1181"/>
                    <a:pt x="178" y="1181"/>
                  </a:cubicBezTo>
                  <a:cubicBezTo>
                    <a:pt x="110" y="1181"/>
                    <a:pt x="42" y="1228"/>
                    <a:pt x="42" y="1322"/>
                  </a:cubicBezTo>
                  <a:cubicBezTo>
                    <a:pt x="0" y="2117"/>
                    <a:pt x="42" y="2954"/>
                    <a:pt x="0" y="3770"/>
                  </a:cubicBezTo>
                  <a:cubicBezTo>
                    <a:pt x="0" y="3917"/>
                    <a:pt x="129" y="3983"/>
                    <a:pt x="245" y="3983"/>
                  </a:cubicBezTo>
                  <a:cubicBezTo>
                    <a:pt x="262" y="3983"/>
                    <a:pt x="278" y="3982"/>
                    <a:pt x="293" y="3979"/>
                  </a:cubicBezTo>
                  <a:cubicBezTo>
                    <a:pt x="718" y="3863"/>
                    <a:pt x="1144" y="3803"/>
                    <a:pt x="1574" y="3803"/>
                  </a:cubicBezTo>
                  <a:cubicBezTo>
                    <a:pt x="1842" y="3803"/>
                    <a:pt x="2112" y="3826"/>
                    <a:pt x="2386" y="3875"/>
                  </a:cubicBezTo>
                  <a:cubicBezTo>
                    <a:pt x="2671" y="3946"/>
                    <a:pt x="3077" y="4169"/>
                    <a:pt x="3424" y="4169"/>
                  </a:cubicBezTo>
                  <a:cubicBezTo>
                    <a:pt x="3485" y="4169"/>
                    <a:pt x="3543" y="4162"/>
                    <a:pt x="3599" y="4147"/>
                  </a:cubicBezTo>
                  <a:cubicBezTo>
                    <a:pt x="4248" y="3958"/>
                    <a:pt x="3913" y="2870"/>
                    <a:pt x="3850" y="2410"/>
                  </a:cubicBezTo>
                  <a:cubicBezTo>
                    <a:pt x="3787" y="1824"/>
                    <a:pt x="3746" y="1113"/>
                    <a:pt x="3599" y="506"/>
                  </a:cubicBezTo>
                  <a:cubicBezTo>
                    <a:pt x="3536" y="276"/>
                    <a:pt x="3474" y="66"/>
                    <a:pt x="3181" y="4"/>
                  </a:cubicBezTo>
                  <a:cubicBezTo>
                    <a:pt x="3160" y="1"/>
                    <a:pt x="3139" y="0"/>
                    <a:pt x="311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4"/>
            <p:cNvSpPr/>
            <p:nvPr/>
          </p:nvSpPr>
          <p:spPr>
            <a:xfrm>
              <a:off x="3204675" y="3824425"/>
              <a:ext cx="41700" cy="11575"/>
            </a:xfrm>
            <a:custGeom>
              <a:avLst/>
              <a:gdLst/>
              <a:ahLst/>
              <a:cxnLst/>
              <a:rect l="l" t="t" r="r" b="b"/>
              <a:pathLst>
                <a:path w="1668" h="463" extrusionOk="0">
                  <a:moveTo>
                    <a:pt x="1479" y="0"/>
                  </a:moveTo>
                  <a:cubicBezTo>
                    <a:pt x="1040" y="63"/>
                    <a:pt x="580" y="189"/>
                    <a:pt x="119" y="272"/>
                  </a:cubicBezTo>
                  <a:cubicBezTo>
                    <a:pt x="1" y="292"/>
                    <a:pt x="51" y="462"/>
                    <a:pt x="163" y="462"/>
                  </a:cubicBezTo>
                  <a:cubicBezTo>
                    <a:pt x="169" y="462"/>
                    <a:pt x="176" y="462"/>
                    <a:pt x="182" y="461"/>
                  </a:cubicBezTo>
                  <a:cubicBezTo>
                    <a:pt x="622" y="398"/>
                    <a:pt x="1061" y="377"/>
                    <a:pt x="1521" y="251"/>
                  </a:cubicBezTo>
                  <a:cubicBezTo>
                    <a:pt x="1668" y="251"/>
                    <a:pt x="1647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9" name="Google Shape;929;p44"/>
          <p:cNvSpPr/>
          <p:nvPr/>
        </p:nvSpPr>
        <p:spPr>
          <a:xfrm rot="584958">
            <a:off x="6510775" y="1519618"/>
            <a:ext cx="459625" cy="397915"/>
          </a:xfrm>
          <a:custGeom>
            <a:avLst/>
            <a:gdLst/>
            <a:ahLst/>
            <a:cxnLst/>
            <a:rect l="l" t="t" r="r" b="b"/>
            <a:pathLst>
              <a:path w="30947" h="26792" extrusionOk="0">
                <a:moveTo>
                  <a:pt x="17164" y="3777"/>
                </a:moveTo>
                <a:cubicBezTo>
                  <a:pt x="17393" y="3777"/>
                  <a:pt x="17614" y="3844"/>
                  <a:pt x="17848" y="3977"/>
                </a:cubicBezTo>
                <a:cubicBezTo>
                  <a:pt x="18392" y="4354"/>
                  <a:pt x="18685" y="5003"/>
                  <a:pt x="18455" y="5630"/>
                </a:cubicBezTo>
                <a:cubicBezTo>
                  <a:pt x="18267" y="6153"/>
                  <a:pt x="17848" y="6467"/>
                  <a:pt x="17388" y="6635"/>
                </a:cubicBezTo>
                <a:cubicBezTo>
                  <a:pt x="17221" y="6446"/>
                  <a:pt x="17032" y="6363"/>
                  <a:pt x="16802" y="6237"/>
                </a:cubicBezTo>
                <a:cubicBezTo>
                  <a:pt x="16799" y="6234"/>
                  <a:pt x="16796" y="6233"/>
                  <a:pt x="16792" y="6233"/>
                </a:cubicBezTo>
                <a:cubicBezTo>
                  <a:pt x="16769" y="6233"/>
                  <a:pt x="16734" y="6279"/>
                  <a:pt x="16698" y="6279"/>
                </a:cubicBezTo>
                <a:cubicBezTo>
                  <a:pt x="16635" y="6279"/>
                  <a:pt x="16593" y="6133"/>
                  <a:pt x="16530" y="6133"/>
                </a:cubicBezTo>
                <a:cubicBezTo>
                  <a:pt x="16494" y="6115"/>
                  <a:pt x="16474" y="6066"/>
                  <a:pt x="16429" y="6066"/>
                </a:cubicBezTo>
                <a:cubicBezTo>
                  <a:pt x="16421" y="6066"/>
                  <a:pt x="16413" y="6067"/>
                  <a:pt x="16405" y="6070"/>
                </a:cubicBezTo>
                <a:cubicBezTo>
                  <a:pt x="16375" y="6055"/>
                  <a:pt x="16335" y="6040"/>
                  <a:pt x="16299" y="6040"/>
                </a:cubicBezTo>
                <a:cubicBezTo>
                  <a:pt x="16285" y="6040"/>
                  <a:pt x="16271" y="6043"/>
                  <a:pt x="16258" y="6049"/>
                </a:cubicBezTo>
                <a:cubicBezTo>
                  <a:pt x="15651" y="5735"/>
                  <a:pt x="15777" y="4668"/>
                  <a:pt x="16175" y="4208"/>
                </a:cubicBezTo>
                <a:cubicBezTo>
                  <a:pt x="16342" y="4019"/>
                  <a:pt x="16551" y="3873"/>
                  <a:pt x="16760" y="3831"/>
                </a:cubicBezTo>
                <a:cubicBezTo>
                  <a:pt x="16788" y="3858"/>
                  <a:pt x="16823" y="3874"/>
                  <a:pt x="16860" y="3874"/>
                </a:cubicBezTo>
                <a:cubicBezTo>
                  <a:pt x="16907" y="3874"/>
                  <a:pt x="16955" y="3848"/>
                  <a:pt x="16991" y="3789"/>
                </a:cubicBezTo>
                <a:cubicBezTo>
                  <a:pt x="17049" y="3781"/>
                  <a:pt x="17107" y="3777"/>
                  <a:pt x="17164" y="3777"/>
                </a:cubicBezTo>
                <a:close/>
                <a:moveTo>
                  <a:pt x="25123" y="6099"/>
                </a:moveTo>
                <a:cubicBezTo>
                  <a:pt x="27458" y="6099"/>
                  <a:pt x="30007" y="7586"/>
                  <a:pt x="30047" y="10129"/>
                </a:cubicBezTo>
                <a:cubicBezTo>
                  <a:pt x="30089" y="12807"/>
                  <a:pt x="27975" y="15192"/>
                  <a:pt x="25653" y="16176"/>
                </a:cubicBezTo>
                <a:cubicBezTo>
                  <a:pt x="24754" y="16564"/>
                  <a:pt x="23849" y="16720"/>
                  <a:pt x="22946" y="16720"/>
                </a:cubicBezTo>
                <a:cubicBezTo>
                  <a:pt x="21223" y="16720"/>
                  <a:pt x="19503" y="16152"/>
                  <a:pt x="17828" y="15548"/>
                </a:cubicBezTo>
                <a:cubicBezTo>
                  <a:pt x="17848" y="15004"/>
                  <a:pt x="17848" y="14481"/>
                  <a:pt x="17848" y="13916"/>
                </a:cubicBezTo>
                <a:cubicBezTo>
                  <a:pt x="17869" y="12431"/>
                  <a:pt x="17953" y="10882"/>
                  <a:pt x="17911" y="9376"/>
                </a:cubicBezTo>
                <a:cubicBezTo>
                  <a:pt x="19941" y="7911"/>
                  <a:pt x="22159" y="6258"/>
                  <a:pt x="24753" y="6112"/>
                </a:cubicBezTo>
                <a:cubicBezTo>
                  <a:pt x="24876" y="6103"/>
                  <a:pt x="24999" y="6099"/>
                  <a:pt x="25123" y="6099"/>
                </a:cubicBezTo>
                <a:close/>
                <a:moveTo>
                  <a:pt x="8137" y="5181"/>
                </a:moveTo>
                <a:cubicBezTo>
                  <a:pt x="11071" y="5181"/>
                  <a:pt x="14065" y="6388"/>
                  <a:pt x="15233" y="8685"/>
                </a:cubicBezTo>
                <a:cubicBezTo>
                  <a:pt x="15254" y="8748"/>
                  <a:pt x="15296" y="8769"/>
                  <a:pt x="15338" y="8769"/>
                </a:cubicBezTo>
                <a:cubicBezTo>
                  <a:pt x="14877" y="10757"/>
                  <a:pt x="14626" y="12807"/>
                  <a:pt x="14522" y="14837"/>
                </a:cubicBezTo>
                <a:cubicBezTo>
                  <a:pt x="14464" y="14814"/>
                  <a:pt x="14401" y="14797"/>
                  <a:pt x="14334" y="14797"/>
                </a:cubicBezTo>
                <a:cubicBezTo>
                  <a:pt x="14279" y="14797"/>
                  <a:pt x="14223" y="14808"/>
                  <a:pt x="14166" y="14837"/>
                </a:cubicBezTo>
                <a:cubicBezTo>
                  <a:pt x="12325" y="15997"/>
                  <a:pt x="10220" y="16815"/>
                  <a:pt x="8072" y="16815"/>
                </a:cubicBezTo>
                <a:cubicBezTo>
                  <a:pt x="7316" y="16815"/>
                  <a:pt x="6554" y="16713"/>
                  <a:pt x="5796" y="16490"/>
                </a:cubicBezTo>
                <a:cubicBezTo>
                  <a:pt x="3055" y="15674"/>
                  <a:pt x="879" y="13268"/>
                  <a:pt x="1110" y="10296"/>
                </a:cubicBezTo>
                <a:cubicBezTo>
                  <a:pt x="1369" y="6825"/>
                  <a:pt x="4712" y="5181"/>
                  <a:pt x="8137" y="5181"/>
                </a:cubicBezTo>
                <a:close/>
                <a:moveTo>
                  <a:pt x="16363" y="6593"/>
                </a:moveTo>
                <a:cubicBezTo>
                  <a:pt x="16509" y="6656"/>
                  <a:pt x="16677" y="6760"/>
                  <a:pt x="16781" y="6865"/>
                </a:cubicBezTo>
                <a:cubicBezTo>
                  <a:pt x="16719" y="6990"/>
                  <a:pt x="16802" y="7200"/>
                  <a:pt x="16991" y="7221"/>
                </a:cubicBezTo>
                <a:lnTo>
                  <a:pt x="17012" y="7221"/>
                </a:lnTo>
                <a:cubicBezTo>
                  <a:pt x="17535" y="8225"/>
                  <a:pt x="17284" y="10003"/>
                  <a:pt x="17284" y="10861"/>
                </a:cubicBezTo>
                <a:cubicBezTo>
                  <a:pt x="17304" y="12368"/>
                  <a:pt x="17284" y="13853"/>
                  <a:pt x="17242" y="15339"/>
                </a:cubicBezTo>
                <a:cubicBezTo>
                  <a:pt x="17179" y="18038"/>
                  <a:pt x="16970" y="20695"/>
                  <a:pt x="15840" y="23164"/>
                </a:cubicBezTo>
                <a:cubicBezTo>
                  <a:pt x="15045" y="22055"/>
                  <a:pt x="15045" y="20654"/>
                  <a:pt x="15024" y="19314"/>
                </a:cubicBezTo>
                <a:cubicBezTo>
                  <a:pt x="15003" y="17850"/>
                  <a:pt x="15003" y="16385"/>
                  <a:pt x="15045" y="14941"/>
                </a:cubicBezTo>
                <a:cubicBezTo>
                  <a:pt x="15191" y="12096"/>
                  <a:pt x="15568" y="9313"/>
                  <a:pt x="16342" y="6593"/>
                </a:cubicBezTo>
                <a:close/>
                <a:moveTo>
                  <a:pt x="17828" y="16281"/>
                </a:moveTo>
                <a:cubicBezTo>
                  <a:pt x="18790" y="17055"/>
                  <a:pt x="19732" y="17892"/>
                  <a:pt x="20631" y="18791"/>
                </a:cubicBezTo>
                <a:cubicBezTo>
                  <a:pt x="21154" y="19294"/>
                  <a:pt x="21636" y="19817"/>
                  <a:pt x="22138" y="20361"/>
                </a:cubicBezTo>
                <a:cubicBezTo>
                  <a:pt x="22619" y="20884"/>
                  <a:pt x="23393" y="21574"/>
                  <a:pt x="23665" y="22202"/>
                </a:cubicBezTo>
                <a:cubicBezTo>
                  <a:pt x="24084" y="22579"/>
                  <a:pt x="24000" y="22976"/>
                  <a:pt x="23372" y="23395"/>
                </a:cubicBezTo>
                <a:cubicBezTo>
                  <a:pt x="23298" y="23978"/>
                  <a:pt x="23116" y="24262"/>
                  <a:pt x="22843" y="24262"/>
                </a:cubicBezTo>
                <a:cubicBezTo>
                  <a:pt x="22734" y="24262"/>
                  <a:pt x="22610" y="24216"/>
                  <a:pt x="22473" y="24127"/>
                </a:cubicBezTo>
                <a:cubicBezTo>
                  <a:pt x="22159" y="24043"/>
                  <a:pt x="21845" y="23834"/>
                  <a:pt x="21573" y="23687"/>
                </a:cubicBezTo>
                <a:cubicBezTo>
                  <a:pt x="20903" y="23311"/>
                  <a:pt x="20317" y="22871"/>
                  <a:pt x="19815" y="22327"/>
                </a:cubicBezTo>
                <a:cubicBezTo>
                  <a:pt x="18790" y="21281"/>
                  <a:pt x="18100" y="19984"/>
                  <a:pt x="17639" y="18603"/>
                </a:cubicBezTo>
                <a:cubicBezTo>
                  <a:pt x="17723" y="17850"/>
                  <a:pt x="17807" y="17055"/>
                  <a:pt x="17828" y="16281"/>
                </a:cubicBezTo>
                <a:close/>
                <a:moveTo>
                  <a:pt x="14480" y="15402"/>
                </a:moveTo>
                <a:lnTo>
                  <a:pt x="14480" y="15967"/>
                </a:lnTo>
                <a:cubicBezTo>
                  <a:pt x="14459" y="16490"/>
                  <a:pt x="14417" y="17076"/>
                  <a:pt x="14396" y="17661"/>
                </a:cubicBezTo>
                <a:cubicBezTo>
                  <a:pt x="14312" y="17703"/>
                  <a:pt x="14250" y="17745"/>
                  <a:pt x="14208" y="17850"/>
                </a:cubicBezTo>
                <a:cubicBezTo>
                  <a:pt x="13685" y="19628"/>
                  <a:pt x="12994" y="21323"/>
                  <a:pt x="12053" y="22934"/>
                </a:cubicBezTo>
                <a:cubicBezTo>
                  <a:pt x="11592" y="23667"/>
                  <a:pt x="11132" y="24420"/>
                  <a:pt x="10588" y="25068"/>
                </a:cubicBezTo>
                <a:cubicBezTo>
                  <a:pt x="10337" y="25403"/>
                  <a:pt x="10086" y="25675"/>
                  <a:pt x="9751" y="25884"/>
                </a:cubicBezTo>
                <a:lnTo>
                  <a:pt x="8558" y="25508"/>
                </a:lnTo>
                <a:cubicBezTo>
                  <a:pt x="8328" y="25257"/>
                  <a:pt x="8600" y="24399"/>
                  <a:pt x="8663" y="24106"/>
                </a:cubicBezTo>
                <a:cubicBezTo>
                  <a:pt x="9584" y="20758"/>
                  <a:pt x="12220" y="17933"/>
                  <a:pt x="14480" y="15402"/>
                </a:cubicBezTo>
                <a:close/>
                <a:moveTo>
                  <a:pt x="20027" y="0"/>
                </a:moveTo>
                <a:cubicBezTo>
                  <a:pt x="20019" y="0"/>
                  <a:pt x="20011" y="1"/>
                  <a:pt x="20004" y="2"/>
                </a:cubicBezTo>
                <a:cubicBezTo>
                  <a:pt x="18623" y="379"/>
                  <a:pt x="17828" y="2052"/>
                  <a:pt x="17765" y="3412"/>
                </a:cubicBezTo>
                <a:cubicBezTo>
                  <a:pt x="17618" y="3350"/>
                  <a:pt x="17451" y="3308"/>
                  <a:pt x="17304" y="3287"/>
                </a:cubicBezTo>
                <a:cubicBezTo>
                  <a:pt x="17242" y="3266"/>
                  <a:pt x="17174" y="3256"/>
                  <a:pt x="17106" y="3256"/>
                </a:cubicBezTo>
                <a:cubicBezTo>
                  <a:pt x="17038" y="3256"/>
                  <a:pt x="16970" y="3266"/>
                  <a:pt x="16907" y="3287"/>
                </a:cubicBezTo>
                <a:cubicBezTo>
                  <a:pt x="16719" y="1948"/>
                  <a:pt x="15840" y="567"/>
                  <a:pt x="14522" y="169"/>
                </a:cubicBezTo>
                <a:cubicBezTo>
                  <a:pt x="14499" y="161"/>
                  <a:pt x="14477" y="157"/>
                  <a:pt x="14456" y="157"/>
                </a:cubicBezTo>
                <a:cubicBezTo>
                  <a:pt x="14266" y="157"/>
                  <a:pt x="14163" y="475"/>
                  <a:pt x="14333" y="588"/>
                </a:cubicBezTo>
                <a:cubicBezTo>
                  <a:pt x="15463" y="1257"/>
                  <a:pt x="16300" y="2073"/>
                  <a:pt x="16572" y="3350"/>
                </a:cubicBezTo>
                <a:cubicBezTo>
                  <a:pt x="15944" y="3559"/>
                  <a:pt x="15442" y="4082"/>
                  <a:pt x="15317" y="4752"/>
                </a:cubicBezTo>
                <a:cubicBezTo>
                  <a:pt x="15191" y="5379"/>
                  <a:pt x="15463" y="6112"/>
                  <a:pt x="16028" y="6363"/>
                </a:cubicBezTo>
                <a:cubicBezTo>
                  <a:pt x="15777" y="7011"/>
                  <a:pt x="15568" y="7681"/>
                  <a:pt x="15400" y="8350"/>
                </a:cubicBezTo>
                <a:cubicBezTo>
                  <a:pt x="14157" y="5855"/>
                  <a:pt x="11100" y="4593"/>
                  <a:pt x="8066" y="4593"/>
                </a:cubicBezTo>
                <a:cubicBezTo>
                  <a:pt x="4512" y="4593"/>
                  <a:pt x="991" y="6325"/>
                  <a:pt x="461" y="9836"/>
                </a:cubicBezTo>
                <a:cubicBezTo>
                  <a:pt x="1" y="12828"/>
                  <a:pt x="1821" y="15527"/>
                  <a:pt x="4478" y="16741"/>
                </a:cubicBezTo>
                <a:cubicBezTo>
                  <a:pt x="5628" y="17255"/>
                  <a:pt x="6813" y="17482"/>
                  <a:pt x="7995" y="17482"/>
                </a:cubicBezTo>
                <a:cubicBezTo>
                  <a:pt x="9652" y="17482"/>
                  <a:pt x="11300" y="17034"/>
                  <a:pt x="12827" y="16301"/>
                </a:cubicBezTo>
                <a:lnTo>
                  <a:pt x="12827" y="16301"/>
                </a:lnTo>
                <a:cubicBezTo>
                  <a:pt x="11571" y="17766"/>
                  <a:pt x="10337" y="19294"/>
                  <a:pt x="9374" y="20967"/>
                </a:cubicBezTo>
                <a:cubicBezTo>
                  <a:pt x="8663" y="22160"/>
                  <a:pt x="7115" y="24650"/>
                  <a:pt x="8035" y="26094"/>
                </a:cubicBezTo>
                <a:cubicBezTo>
                  <a:pt x="8346" y="26580"/>
                  <a:pt x="8695" y="26791"/>
                  <a:pt x="9066" y="26791"/>
                </a:cubicBezTo>
                <a:cubicBezTo>
                  <a:pt x="10899" y="26791"/>
                  <a:pt x="13279" y="21663"/>
                  <a:pt x="14271" y="19210"/>
                </a:cubicBezTo>
                <a:cubicBezTo>
                  <a:pt x="14271" y="20967"/>
                  <a:pt x="14501" y="22746"/>
                  <a:pt x="15589" y="23959"/>
                </a:cubicBezTo>
                <a:cubicBezTo>
                  <a:pt x="15652" y="24022"/>
                  <a:pt x="15734" y="24051"/>
                  <a:pt x="15814" y="24051"/>
                </a:cubicBezTo>
                <a:cubicBezTo>
                  <a:pt x="15920" y="24051"/>
                  <a:pt x="16022" y="24001"/>
                  <a:pt x="16070" y="23918"/>
                </a:cubicBezTo>
                <a:cubicBezTo>
                  <a:pt x="16802" y="22495"/>
                  <a:pt x="17221" y="20988"/>
                  <a:pt x="17451" y="19461"/>
                </a:cubicBezTo>
                <a:cubicBezTo>
                  <a:pt x="17953" y="21093"/>
                  <a:pt x="18936" y="22537"/>
                  <a:pt x="20297" y="23583"/>
                </a:cubicBezTo>
                <a:cubicBezTo>
                  <a:pt x="20951" y="24090"/>
                  <a:pt x="22245" y="24994"/>
                  <a:pt x="23298" y="24994"/>
                </a:cubicBezTo>
                <a:cubicBezTo>
                  <a:pt x="23592" y="24994"/>
                  <a:pt x="23867" y="24923"/>
                  <a:pt x="24105" y="24755"/>
                </a:cubicBezTo>
                <a:cubicBezTo>
                  <a:pt x="25465" y="23729"/>
                  <a:pt x="24167" y="22034"/>
                  <a:pt x="23435" y="21135"/>
                </a:cubicBezTo>
                <a:cubicBezTo>
                  <a:pt x="22117" y="19524"/>
                  <a:pt x="20652" y="18038"/>
                  <a:pt x="19041" y="16678"/>
                </a:cubicBezTo>
                <a:lnTo>
                  <a:pt x="19041" y="16678"/>
                </a:lnTo>
                <a:cubicBezTo>
                  <a:pt x="20321" y="17073"/>
                  <a:pt x="21612" y="17353"/>
                  <a:pt x="22897" y="17353"/>
                </a:cubicBezTo>
                <a:cubicBezTo>
                  <a:pt x="24133" y="17353"/>
                  <a:pt x="25363" y="17094"/>
                  <a:pt x="26574" y="16427"/>
                </a:cubicBezTo>
                <a:cubicBezTo>
                  <a:pt x="28959" y="15088"/>
                  <a:pt x="30947" y="12389"/>
                  <a:pt x="30633" y="9627"/>
                </a:cubicBezTo>
                <a:cubicBezTo>
                  <a:pt x="30382" y="7283"/>
                  <a:pt x="28164" y="5819"/>
                  <a:pt x="25967" y="5547"/>
                </a:cubicBezTo>
                <a:cubicBezTo>
                  <a:pt x="25693" y="5512"/>
                  <a:pt x="25421" y="5496"/>
                  <a:pt x="25152" y="5496"/>
                </a:cubicBezTo>
                <a:cubicBezTo>
                  <a:pt x="22462" y="5496"/>
                  <a:pt x="20019" y="7122"/>
                  <a:pt x="17869" y="8643"/>
                </a:cubicBezTo>
                <a:cubicBezTo>
                  <a:pt x="17848" y="8455"/>
                  <a:pt x="17848" y="8267"/>
                  <a:pt x="17828" y="8099"/>
                </a:cubicBezTo>
                <a:cubicBezTo>
                  <a:pt x="17807" y="7744"/>
                  <a:pt x="17723" y="7430"/>
                  <a:pt x="17618" y="7158"/>
                </a:cubicBezTo>
                <a:cubicBezTo>
                  <a:pt x="18351" y="6886"/>
                  <a:pt x="18957" y="6174"/>
                  <a:pt x="19020" y="5400"/>
                </a:cubicBezTo>
                <a:cubicBezTo>
                  <a:pt x="19104" y="4647"/>
                  <a:pt x="18685" y="3936"/>
                  <a:pt x="18058" y="3538"/>
                </a:cubicBezTo>
                <a:cubicBezTo>
                  <a:pt x="18141" y="2868"/>
                  <a:pt x="18351" y="2241"/>
                  <a:pt x="18706" y="1676"/>
                </a:cubicBezTo>
                <a:cubicBezTo>
                  <a:pt x="19104" y="1111"/>
                  <a:pt x="19648" y="776"/>
                  <a:pt x="20171" y="316"/>
                </a:cubicBezTo>
                <a:cubicBezTo>
                  <a:pt x="20311" y="196"/>
                  <a:pt x="20184" y="0"/>
                  <a:pt x="20027" y="0"/>
                </a:cubicBez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7F01FE-87D8-49BB-8B8C-8642F5011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58" t="41003" r="45666" b="29485"/>
          <a:stretch/>
        </p:blipFill>
        <p:spPr>
          <a:xfrm>
            <a:off x="4532458" y="1045877"/>
            <a:ext cx="3895887" cy="2558690"/>
          </a:xfrm>
          <a:prstGeom prst="rect">
            <a:avLst/>
          </a:prstGeom>
        </p:spPr>
      </p:pic>
      <p:sp>
        <p:nvSpPr>
          <p:cNvPr id="27" name="Google Shape;2855;p68">
            <a:extLst>
              <a:ext uri="{FF2B5EF4-FFF2-40B4-BE49-F238E27FC236}">
                <a16:creationId xmlns:a16="http://schemas.microsoft.com/office/drawing/2014/main" id="{C71B65B4-36FB-4AE8-83B9-640A9CEACB0F}"/>
              </a:ext>
            </a:extLst>
          </p:cNvPr>
          <p:cNvSpPr txBox="1">
            <a:spLocks/>
          </p:cNvSpPr>
          <p:nvPr/>
        </p:nvSpPr>
        <p:spPr>
          <a:xfrm flipH="1">
            <a:off x="1396377" y="2226266"/>
            <a:ext cx="32229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Gaegu"/>
              <a:buNone/>
              <a:defRPr sz="48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268792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37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52" name="Google Shape;652;p37"/>
          <p:cNvSpPr txBox="1">
            <a:spLocks noGrp="1"/>
          </p:cNvSpPr>
          <p:nvPr>
            <p:ph type="title" idx="2"/>
          </p:nvPr>
        </p:nvSpPr>
        <p:spPr>
          <a:xfrm flipH="1">
            <a:off x="4451153" y="1423725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53" name="Google Shape;653;p37"/>
          <p:cNvSpPr txBox="1">
            <a:spLocks noGrp="1"/>
          </p:cNvSpPr>
          <p:nvPr>
            <p:ph type="title" idx="3"/>
          </p:nvPr>
        </p:nvSpPr>
        <p:spPr>
          <a:xfrm flipH="1">
            <a:off x="4451153" y="3101250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04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654" name="Google Shape;654;p37"/>
          <p:cNvSpPr txBox="1">
            <a:spLocks noGrp="1"/>
          </p:cNvSpPr>
          <p:nvPr>
            <p:ph type="title" idx="4"/>
          </p:nvPr>
        </p:nvSpPr>
        <p:spPr>
          <a:xfrm flipH="1">
            <a:off x="1652627" y="1423725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01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655" name="Google Shape;655;p37"/>
          <p:cNvSpPr txBox="1">
            <a:spLocks noGrp="1"/>
          </p:cNvSpPr>
          <p:nvPr>
            <p:ph type="title" idx="5"/>
          </p:nvPr>
        </p:nvSpPr>
        <p:spPr>
          <a:xfrm flipH="1">
            <a:off x="1652627" y="3101250"/>
            <a:ext cx="2943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03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60" name="Google Shape;660;p37"/>
          <p:cNvSpPr txBox="1">
            <a:spLocks noGrp="1"/>
          </p:cNvSpPr>
          <p:nvPr>
            <p:ph type="title" idx="9"/>
          </p:nvPr>
        </p:nvSpPr>
        <p:spPr>
          <a:xfrm>
            <a:off x="2135638" y="1788325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61" name="Google Shape;661;p37"/>
          <p:cNvSpPr txBox="1">
            <a:spLocks noGrp="1"/>
          </p:cNvSpPr>
          <p:nvPr>
            <p:ph type="title" idx="13"/>
          </p:nvPr>
        </p:nvSpPr>
        <p:spPr>
          <a:xfrm>
            <a:off x="4934230" y="1788317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Preprocessing</a:t>
            </a:r>
          </a:p>
        </p:txBody>
      </p:sp>
      <p:sp>
        <p:nvSpPr>
          <p:cNvPr id="662" name="Google Shape;662;p37"/>
          <p:cNvSpPr txBox="1">
            <a:spLocks noGrp="1"/>
          </p:cNvSpPr>
          <p:nvPr>
            <p:ph type="title" idx="14"/>
          </p:nvPr>
        </p:nvSpPr>
        <p:spPr>
          <a:xfrm>
            <a:off x="4934155" y="3462750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</a:p>
        </p:txBody>
      </p:sp>
      <p:sp>
        <p:nvSpPr>
          <p:cNvPr id="663" name="Google Shape;663;p37"/>
          <p:cNvSpPr txBox="1">
            <a:spLocks noGrp="1"/>
          </p:cNvSpPr>
          <p:nvPr>
            <p:ph type="title" idx="15"/>
          </p:nvPr>
        </p:nvSpPr>
        <p:spPr>
          <a:xfrm>
            <a:off x="2135638" y="3462750"/>
            <a:ext cx="1977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8"/>
          <p:cNvSpPr txBox="1">
            <a:spLocks noGrp="1"/>
          </p:cNvSpPr>
          <p:nvPr>
            <p:ph type="subTitle" idx="1"/>
          </p:nvPr>
        </p:nvSpPr>
        <p:spPr>
          <a:xfrm>
            <a:off x="4274043" y="2940335"/>
            <a:ext cx="445167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-US" sz="1800" dirty="0"/>
              <a:t>Many parents fear that there kids will read stories that do not suit their ages , so we decided to make a model capable of classifying the appropriate stories and not for children.</a:t>
            </a:r>
            <a:endParaRPr sz="1800" dirty="0"/>
          </a:p>
        </p:txBody>
      </p:sp>
      <p:grpSp>
        <p:nvGrpSpPr>
          <p:cNvPr id="672" name="Google Shape;672;p38"/>
          <p:cNvGrpSpPr/>
          <p:nvPr/>
        </p:nvGrpSpPr>
        <p:grpSpPr>
          <a:xfrm>
            <a:off x="918337" y="1018137"/>
            <a:ext cx="3222372" cy="3634228"/>
            <a:chOff x="918375" y="1018100"/>
            <a:chExt cx="3118525" cy="3513707"/>
          </a:xfrm>
        </p:grpSpPr>
        <p:sp>
          <p:nvSpPr>
            <p:cNvPr id="673" name="Google Shape;673;p38"/>
            <p:cNvSpPr/>
            <p:nvPr/>
          </p:nvSpPr>
          <p:spPr>
            <a:xfrm>
              <a:off x="918375" y="1018100"/>
              <a:ext cx="3061912" cy="210425"/>
            </a:xfrm>
            <a:custGeom>
              <a:avLst/>
              <a:gdLst/>
              <a:ahLst/>
              <a:cxnLst/>
              <a:rect l="l" t="t" r="r" b="b"/>
              <a:pathLst>
                <a:path w="130308" h="8417" extrusionOk="0">
                  <a:moveTo>
                    <a:pt x="64797" y="0"/>
                  </a:moveTo>
                  <a:cubicBezTo>
                    <a:pt x="64084" y="0"/>
                    <a:pt x="54126" y="29"/>
                    <a:pt x="52015" y="29"/>
                  </a:cubicBezTo>
                  <a:cubicBezTo>
                    <a:pt x="42675" y="98"/>
                    <a:pt x="35858" y="179"/>
                    <a:pt x="31919" y="179"/>
                  </a:cubicBezTo>
                  <a:cubicBezTo>
                    <a:pt x="29409" y="179"/>
                    <a:pt x="28068" y="146"/>
                    <a:pt x="27991" y="57"/>
                  </a:cubicBezTo>
                  <a:cubicBezTo>
                    <a:pt x="27962" y="24"/>
                    <a:pt x="27916" y="10"/>
                    <a:pt x="27858" y="10"/>
                  </a:cubicBezTo>
                  <a:cubicBezTo>
                    <a:pt x="27611" y="10"/>
                    <a:pt x="27145" y="254"/>
                    <a:pt x="26864" y="254"/>
                  </a:cubicBezTo>
                  <a:cubicBezTo>
                    <a:pt x="26815" y="254"/>
                    <a:pt x="26771" y="246"/>
                    <a:pt x="26735" y="228"/>
                  </a:cubicBezTo>
                  <a:cubicBezTo>
                    <a:pt x="22741" y="343"/>
                    <a:pt x="24767" y="285"/>
                    <a:pt x="16207" y="599"/>
                  </a:cubicBezTo>
                  <a:cubicBezTo>
                    <a:pt x="13553" y="713"/>
                    <a:pt x="10843" y="828"/>
                    <a:pt x="8646" y="885"/>
                  </a:cubicBezTo>
                  <a:cubicBezTo>
                    <a:pt x="7133" y="925"/>
                    <a:pt x="5891" y="965"/>
                    <a:pt x="5152" y="965"/>
                  </a:cubicBezTo>
                  <a:cubicBezTo>
                    <a:pt x="4846" y="965"/>
                    <a:pt x="4626" y="958"/>
                    <a:pt x="4509" y="942"/>
                  </a:cubicBezTo>
                  <a:cubicBezTo>
                    <a:pt x="4232" y="918"/>
                    <a:pt x="3997" y="905"/>
                    <a:pt x="3795" y="905"/>
                  </a:cubicBezTo>
                  <a:cubicBezTo>
                    <a:pt x="3266" y="905"/>
                    <a:pt x="2959" y="992"/>
                    <a:pt x="2711" y="1198"/>
                  </a:cubicBezTo>
                  <a:cubicBezTo>
                    <a:pt x="1655" y="1997"/>
                    <a:pt x="1" y="7048"/>
                    <a:pt x="1170" y="7304"/>
                  </a:cubicBezTo>
                  <a:cubicBezTo>
                    <a:pt x="1231" y="7311"/>
                    <a:pt x="1334" y="7314"/>
                    <a:pt x="1474" y="7314"/>
                  </a:cubicBezTo>
                  <a:cubicBezTo>
                    <a:pt x="3605" y="7314"/>
                    <a:pt x="14474" y="6575"/>
                    <a:pt x="20701" y="6575"/>
                  </a:cubicBezTo>
                  <a:cubicBezTo>
                    <a:pt x="22587" y="6575"/>
                    <a:pt x="24047" y="6643"/>
                    <a:pt x="24710" y="6819"/>
                  </a:cubicBezTo>
                  <a:cubicBezTo>
                    <a:pt x="25583" y="6777"/>
                    <a:pt x="35956" y="6161"/>
                    <a:pt x="43031" y="6161"/>
                  </a:cubicBezTo>
                  <a:cubicBezTo>
                    <a:pt x="45430" y="6161"/>
                    <a:pt x="47449" y="6232"/>
                    <a:pt x="48591" y="6420"/>
                  </a:cubicBezTo>
                  <a:cubicBezTo>
                    <a:pt x="49358" y="6190"/>
                    <a:pt x="51815" y="6112"/>
                    <a:pt x="54905" y="6112"/>
                  </a:cubicBezTo>
                  <a:cubicBezTo>
                    <a:pt x="61272" y="6112"/>
                    <a:pt x="70326" y="6441"/>
                    <a:pt x="72810" y="6441"/>
                  </a:cubicBezTo>
                  <a:cubicBezTo>
                    <a:pt x="73159" y="6441"/>
                    <a:pt x="73378" y="6435"/>
                    <a:pt x="73443" y="6420"/>
                  </a:cubicBezTo>
                  <a:cubicBezTo>
                    <a:pt x="73782" y="6340"/>
                    <a:pt x="74524" y="6305"/>
                    <a:pt x="75371" y="6305"/>
                  </a:cubicBezTo>
                  <a:cubicBezTo>
                    <a:pt x="76942" y="6305"/>
                    <a:pt x="78874" y="6424"/>
                    <a:pt x="79263" y="6591"/>
                  </a:cubicBezTo>
                  <a:cubicBezTo>
                    <a:pt x="79697" y="6777"/>
                    <a:pt x="80228" y="6834"/>
                    <a:pt x="80772" y="6834"/>
                  </a:cubicBezTo>
                  <a:cubicBezTo>
                    <a:pt x="81619" y="6834"/>
                    <a:pt x="82497" y="6696"/>
                    <a:pt x="83087" y="6696"/>
                  </a:cubicBezTo>
                  <a:cubicBezTo>
                    <a:pt x="83336" y="6696"/>
                    <a:pt x="83534" y="6721"/>
                    <a:pt x="83657" y="6791"/>
                  </a:cubicBezTo>
                  <a:cubicBezTo>
                    <a:pt x="86176" y="6703"/>
                    <a:pt x="87066" y="6603"/>
                    <a:pt x="88942" y="6603"/>
                  </a:cubicBezTo>
                  <a:cubicBezTo>
                    <a:pt x="91317" y="6603"/>
                    <a:pt x="95273" y="6762"/>
                    <a:pt x="106112" y="7304"/>
                  </a:cubicBezTo>
                  <a:cubicBezTo>
                    <a:pt x="110905" y="7561"/>
                    <a:pt x="109308" y="7476"/>
                    <a:pt x="114044" y="7732"/>
                  </a:cubicBezTo>
                  <a:cubicBezTo>
                    <a:pt x="114506" y="7708"/>
                    <a:pt x="114976" y="7698"/>
                    <a:pt x="115448" y="7698"/>
                  </a:cubicBezTo>
                  <a:cubicBezTo>
                    <a:pt x="119326" y="7698"/>
                    <a:pt x="123418" y="8417"/>
                    <a:pt x="125708" y="8417"/>
                  </a:cubicBezTo>
                  <a:cubicBezTo>
                    <a:pt x="126462" y="8417"/>
                    <a:pt x="127020" y="8339"/>
                    <a:pt x="127311" y="8132"/>
                  </a:cubicBezTo>
                  <a:cubicBezTo>
                    <a:pt x="128567" y="7219"/>
                    <a:pt x="130307" y="3424"/>
                    <a:pt x="129879" y="2454"/>
                  </a:cubicBezTo>
                  <a:cubicBezTo>
                    <a:pt x="129732" y="2136"/>
                    <a:pt x="122277" y="1859"/>
                    <a:pt x="119711" y="1859"/>
                  </a:cubicBezTo>
                  <a:cubicBezTo>
                    <a:pt x="119287" y="1859"/>
                    <a:pt x="118996" y="1867"/>
                    <a:pt x="118894" y="1883"/>
                  </a:cubicBezTo>
                  <a:cubicBezTo>
                    <a:pt x="118845" y="1888"/>
                    <a:pt x="118796" y="1891"/>
                    <a:pt x="118749" y="1891"/>
                  </a:cubicBezTo>
                  <a:cubicBezTo>
                    <a:pt x="118518" y="1891"/>
                    <a:pt x="118314" y="1835"/>
                    <a:pt x="118267" y="1741"/>
                  </a:cubicBezTo>
                  <a:cubicBezTo>
                    <a:pt x="118267" y="1712"/>
                    <a:pt x="118124" y="1712"/>
                    <a:pt x="117839" y="1655"/>
                  </a:cubicBezTo>
                  <a:cubicBezTo>
                    <a:pt x="117211" y="1598"/>
                    <a:pt x="115613" y="1455"/>
                    <a:pt x="113416" y="1313"/>
                  </a:cubicBezTo>
                  <a:cubicBezTo>
                    <a:pt x="109564" y="1027"/>
                    <a:pt x="110363" y="1084"/>
                    <a:pt x="108994" y="999"/>
                  </a:cubicBezTo>
                  <a:cubicBezTo>
                    <a:pt x="108708" y="942"/>
                    <a:pt x="108566" y="942"/>
                    <a:pt x="108566" y="942"/>
                  </a:cubicBezTo>
                  <a:cubicBezTo>
                    <a:pt x="108566" y="886"/>
                    <a:pt x="108445" y="842"/>
                    <a:pt x="108250" y="842"/>
                  </a:cubicBezTo>
                  <a:cubicBezTo>
                    <a:pt x="108146" y="842"/>
                    <a:pt x="108020" y="855"/>
                    <a:pt x="107881" y="885"/>
                  </a:cubicBezTo>
                  <a:cubicBezTo>
                    <a:pt x="107503" y="952"/>
                    <a:pt x="106457" y="981"/>
                    <a:pt x="105040" y="981"/>
                  </a:cubicBezTo>
                  <a:cubicBezTo>
                    <a:pt x="103458" y="981"/>
                    <a:pt x="101413" y="945"/>
                    <a:pt x="99321" y="885"/>
                  </a:cubicBezTo>
                  <a:cubicBezTo>
                    <a:pt x="88631" y="638"/>
                    <a:pt x="88919" y="284"/>
                    <a:pt x="86784" y="284"/>
                  </a:cubicBezTo>
                  <a:cubicBezTo>
                    <a:pt x="86207" y="284"/>
                    <a:pt x="85453" y="310"/>
                    <a:pt x="84256" y="371"/>
                  </a:cubicBezTo>
                  <a:cubicBezTo>
                    <a:pt x="83826" y="390"/>
                    <a:pt x="83289" y="398"/>
                    <a:pt x="82671" y="398"/>
                  </a:cubicBezTo>
                  <a:cubicBezTo>
                    <a:pt x="79306" y="398"/>
                    <a:pt x="73544" y="163"/>
                    <a:pt x="69511" y="163"/>
                  </a:cubicBezTo>
                  <a:cubicBezTo>
                    <a:pt x="68646" y="163"/>
                    <a:pt x="67860" y="174"/>
                    <a:pt x="67194" y="200"/>
                  </a:cubicBezTo>
                  <a:cubicBezTo>
                    <a:pt x="66926" y="211"/>
                    <a:pt x="66717" y="216"/>
                    <a:pt x="66552" y="216"/>
                  </a:cubicBezTo>
                  <a:cubicBezTo>
                    <a:pt x="65451" y="216"/>
                    <a:pt x="66311" y="0"/>
                    <a:pt x="64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 rot="5400000">
              <a:off x="2230781" y="2705744"/>
              <a:ext cx="3387264" cy="224975"/>
            </a:xfrm>
            <a:custGeom>
              <a:avLst/>
              <a:gdLst/>
              <a:ahLst/>
              <a:cxnLst/>
              <a:rect l="l" t="t" r="r" b="b"/>
              <a:pathLst>
                <a:path w="120265" h="8999" extrusionOk="0">
                  <a:moveTo>
                    <a:pt x="112174" y="1"/>
                  </a:moveTo>
                  <a:cubicBezTo>
                    <a:pt x="111404" y="1"/>
                    <a:pt x="110304" y="38"/>
                    <a:pt x="110021" y="125"/>
                  </a:cubicBezTo>
                  <a:cubicBezTo>
                    <a:pt x="109926" y="144"/>
                    <a:pt x="109831" y="154"/>
                    <a:pt x="109744" y="154"/>
                  </a:cubicBezTo>
                  <a:cubicBezTo>
                    <a:pt x="109571" y="154"/>
                    <a:pt x="109431" y="116"/>
                    <a:pt x="109393" y="40"/>
                  </a:cubicBezTo>
                  <a:cubicBezTo>
                    <a:pt x="109393" y="11"/>
                    <a:pt x="109194" y="11"/>
                    <a:pt x="108965" y="11"/>
                  </a:cubicBezTo>
                  <a:lnTo>
                    <a:pt x="107881" y="11"/>
                  </a:lnTo>
                  <a:cubicBezTo>
                    <a:pt x="105684" y="40"/>
                    <a:pt x="101290" y="382"/>
                    <a:pt x="100263" y="382"/>
                  </a:cubicBezTo>
                  <a:cubicBezTo>
                    <a:pt x="100263" y="302"/>
                    <a:pt x="100182" y="267"/>
                    <a:pt x="100044" y="267"/>
                  </a:cubicBezTo>
                  <a:cubicBezTo>
                    <a:pt x="99937" y="267"/>
                    <a:pt x="99797" y="288"/>
                    <a:pt x="99635" y="325"/>
                  </a:cubicBezTo>
                  <a:cubicBezTo>
                    <a:pt x="99264" y="439"/>
                    <a:pt x="98180" y="582"/>
                    <a:pt x="96725" y="724"/>
                  </a:cubicBezTo>
                  <a:cubicBezTo>
                    <a:pt x="88578" y="1584"/>
                    <a:pt x="85479" y="1734"/>
                    <a:pt x="83631" y="1734"/>
                  </a:cubicBezTo>
                  <a:cubicBezTo>
                    <a:pt x="82646" y="1734"/>
                    <a:pt x="82016" y="1691"/>
                    <a:pt x="81165" y="1691"/>
                  </a:cubicBezTo>
                  <a:cubicBezTo>
                    <a:pt x="80383" y="1691"/>
                    <a:pt x="79414" y="1727"/>
                    <a:pt x="77808" y="1866"/>
                  </a:cubicBezTo>
                  <a:cubicBezTo>
                    <a:pt x="77333" y="1911"/>
                    <a:pt x="76729" y="1929"/>
                    <a:pt x="76032" y="1929"/>
                  </a:cubicBezTo>
                  <a:cubicBezTo>
                    <a:pt x="72450" y="1929"/>
                    <a:pt x="66390" y="1435"/>
                    <a:pt x="62482" y="1435"/>
                  </a:cubicBezTo>
                  <a:cubicBezTo>
                    <a:pt x="62308" y="1435"/>
                    <a:pt x="62138" y="1436"/>
                    <a:pt x="61973" y="1438"/>
                  </a:cubicBezTo>
                  <a:cubicBezTo>
                    <a:pt x="60061" y="1438"/>
                    <a:pt x="61345" y="1238"/>
                    <a:pt x="59747" y="1152"/>
                  </a:cubicBezTo>
                  <a:cubicBezTo>
                    <a:pt x="59063" y="1124"/>
                    <a:pt x="56580" y="1038"/>
                    <a:pt x="53271" y="953"/>
                  </a:cubicBezTo>
                  <a:cubicBezTo>
                    <a:pt x="49961" y="810"/>
                    <a:pt x="45795" y="753"/>
                    <a:pt x="41658" y="753"/>
                  </a:cubicBezTo>
                  <a:cubicBezTo>
                    <a:pt x="37188" y="753"/>
                    <a:pt x="31450" y="842"/>
                    <a:pt x="28070" y="842"/>
                  </a:cubicBezTo>
                  <a:cubicBezTo>
                    <a:pt x="26381" y="842"/>
                    <a:pt x="25280" y="820"/>
                    <a:pt x="25223" y="753"/>
                  </a:cubicBezTo>
                  <a:cubicBezTo>
                    <a:pt x="25196" y="729"/>
                    <a:pt x="25157" y="719"/>
                    <a:pt x="25112" y="719"/>
                  </a:cubicBezTo>
                  <a:cubicBezTo>
                    <a:pt x="24866" y="719"/>
                    <a:pt x="24400" y="1005"/>
                    <a:pt x="24135" y="1005"/>
                  </a:cubicBezTo>
                  <a:cubicBezTo>
                    <a:pt x="24093" y="1005"/>
                    <a:pt x="24056" y="998"/>
                    <a:pt x="24025" y="981"/>
                  </a:cubicBezTo>
                  <a:cubicBezTo>
                    <a:pt x="13411" y="1523"/>
                    <a:pt x="11300" y="1295"/>
                    <a:pt x="6991" y="1723"/>
                  </a:cubicBezTo>
                  <a:cubicBezTo>
                    <a:pt x="6478" y="1780"/>
                    <a:pt x="2112" y="2265"/>
                    <a:pt x="1713" y="2379"/>
                  </a:cubicBezTo>
                  <a:cubicBezTo>
                    <a:pt x="1057" y="2579"/>
                    <a:pt x="743" y="3007"/>
                    <a:pt x="486" y="4148"/>
                  </a:cubicBezTo>
                  <a:cubicBezTo>
                    <a:pt x="1" y="6231"/>
                    <a:pt x="201" y="8999"/>
                    <a:pt x="971" y="8999"/>
                  </a:cubicBezTo>
                  <a:cubicBezTo>
                    <a:pt x="1285" y="8999"/>
                    <a:pt x="2455" y="8599"/>
                    <a:pt x="4195" y="8286"/>
                  </a:cubicBezTo>
                  <a:cubicBezTo>
                    <a:pt x="7794" y="7616"/>
                    <a:pt x="12992" y="7408"/>
                    <a:pt x="16889" y="7408"/>
                  </a:cubicBezTo>
                  <a:cubicBezTo>
                    <a:pt x="19635" y="7408"/>
                    <a:pt x="21734" y="7511"/>
                    <a:pt x="22170" y="7629"/>
                  </a:cubicBezTo>
                  <a:cubicBezTo>
                    <a:pt x="25329" y="7421"/>
                    <a:pt x="33408" y="6865"/>
                    <a:pt x="39240" y="6865"/>
                  </a:cubicBezTo>
                  <a:cubicBezTo>
                    <a:pt x="41414" y="6865"/>
                    <a:pt x="43276" y="6943"/>
                    <a:pt x="44454" y="7144"/>
                  </a:cubicBezTo>
                  <a:cubicBezTo>
                    <a:pt x="44985" y="6991"/>
                    <a:pt x="46301" y="6938"/>
                    <a:pt x="47881" y="6938"/>
                  </a:cubicBezTo>
                  <a:cubicBezTo>
                    <a:pt x="51312" y="6938"/>
                    <a:pt x="55985" y="7191"/>
                    <a:pt x="56552" y="7230"/>
                  </a:cubicBezTo>
                  <a:cubicBezTo>
                    <a:pt x="61380" y="7483"/>
                    <a:pt x="66073" y="7758"/>
                    <a:pt x="67359" y="7758"/>
                  </a:cubicBezTo>
                  <a:cubicBezTo>
                    <a:pt x="67525" y="7758"/>
                    <a:pt x="67634" y="7753"/>
                    <a:pt x="67679" y="7743"/>
                  </a:cubicBezTo>
                  <a:cubicBezTo>
                    <a:pt x="67928" y="7687"/>
                    <a:pt x="68422" y="7663"/>
                    <a:pt x="69016" y="7663"/>
                  </a:cubicBezTo>
                  <a:cubicBezTo>
                    <a:pt x="70536" y="7663"/>
                    <a:pt x="72711" y="7824"/>
                    <a:pt x="73100" y="8029"/>
                  </a:cubicBezTo>
                  <a:cubicBezTo>
                    <a:pt x="73534" y="8235"/>
                    <a:pt x="74071" y="8322"/>
                    <a:pt x="74713" y="8322"/>
                  </a:cubicBezTo>
                  <a:cubicBezTo>
                    <a:pt x="74959" y="8322"/>
                    <a:pt x="75221" y="8309"/>
                    <a:pt x="75497" y="8286"/>
                  </a:cubicBezTo>
                  <a:cubicBezTo>
                    <a:pt x="76000" y="8251"/>
                    <a:pt x="76471" y="8195"/>
                    <a:pt x="76827" y="8195"/>
                  </a:cubicBezTo>
                  <a:cubicBezTo>
                    <a:pt x="77058" y="8195"/>
                    <a:pt x="77240" y="8218"/>
                    <a:pt x="77352" y="8286"/>
                  </a:cubicBezTo>
                  <a:cubicBezTo>
                    <a:pt x="93216" y="7230"/>
                    <a:pt x="106055" y="6402"/>
                    <a:pt x="106055" y="6402"/>
                  </a:cubicBezTo>
                  <a:cubicBezTo>
                    <a:pt x="107282" y="6174"/>
                    <a:pt x="108566" y="6089"/>
                    <a:pt x="109821" y="6031"/>
                  </a:cubicBezTo>
                  <a:cubicBezTo>
                    <a:pt x="110449" y="6031"/>
                    <a:pt x="111048" y="6031"/>
                    <a:pt x="111619" y="6089"/>
                  </a:cubicBezTo>
                  <a:cubicBezTo>
                    <a:pt x="111904" y="6117"/>
                    <a:pt x="112190" y="6117"/>
                    <a:pt x="112475" y="6146"/>
                  </a:cubicBezTo>
                  <a:cubicBezTo>
                    <a:pt x="114044" y="6317"/>
                    <a:pt x="115128" y="6545"/>
                    <a:pt x="116298" y="6574"/>
                  </a:cubicBezTo>
                  <a:cubicBezTo>
                    <a:pt x="116481" y="6583"/>
                    <a:pt x="116652" y="6588"/>
                    <a:pt x="116813" y="6588"/>
                  </a:cubicBezTo>
                  <a:cubicBezTo>
                    <a:pt x="118110" y="6588"/>
                    <a:pt x="118739" y="6245"/>
                    <a:pt x="119323" y="4976"/>
                  </a:cubicBezTo>
                  <a:cubicBezTo>
                    <a:pt x="120264" y="3036"/>
                    <a:pt x="119751" y="896"/>
                    <a:pt x="119380" y="239"/>
                  </a:cubicBezTo>
                  <a:cubicBezTo>
                    <a:pt x="119362" y="212"/>
                    <a:pt x="119321" y="202"/>
                    <a:pt x="119254" y="202"/>
                  </a:cubicBezTo>
                  <a:cubicBezTo>
                    <a:pt x="119110" y="202"/>
                    <a:pt x="118847" y="248"/>
                    <a:pt x="118438" y="268"/>
                  </a:cubicBezTo>
                  <a:cubicBezTo>
                    <a:pt x="118297" y="275"/>
                    <a:pt x="118135" y="278"/>
                    <a:pt x="117954" y="278"/>
                  </a:cubicBezTo>
                  <a:cubicBezTo>
                    <a:pt x="117368" y="278"/>
                    <a:pt x="116586" y="241"/>
                    <a:pt x="115671" y="154"/>
                  </a:cubicBezTo>
                  <a:cubicBezTo>
                    <a:pt x="113730" y="11"/>
                    <a:pt x="113531" y="11"/>
                    <a:pt x="112760" y="11"/>
                  </a:cubicBezTo>
                  <a:cubicBezTo>
                    <a:pt x="112619" y="4"/>
                    <a:pt x="112412" y="1"/>
                    <a:pt x="112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 rot="5400000">
              <a:off x="-738690" y="2675168"/>
              <a:ext cx="3513705" cy="199575"/>
            </a:xfrm>
            <a:custGeom>
              <a:avLst/>
              <a:gdLst/>
              <a:ahLst/>
              <a:cxnLst/>
              <a:rect l="l" t="t" r="r" b="b"/>
              <a:pathLst>
                <a:path w="116812" h="7983" extrusionOk="0">
                  <a:moveTo>
                    <a:pt x="76448" y="61"/>
                  </a:moveTo>
                  <a:cubicBezTo>
                    <a:pt x="76092" y="61"/>
                    <a:pt x="75755" y="69"/>
                    <a:pt x="75440" y="86"/>
                  </a:cubicBezTo>
                  <a:cubicBezTo>
                    <a:pt x="73385" y="172"/>
                    <a:pt x="67165" y="1"/>
                    <a:pt x="59690" y="1114"/>
                  </a:cubicBezTo>
                  <a:cubicBezTo>
                    <a:pt x="59224" y="1179"/>
                    <a:pt x="58953" y="1202"/>
                    <a:pt x="58784" y="1202"/>
                  </a:cubicBezTo>
                  <a:cubicBezTo>
                    <a:pt x="58394" y="1202"/>
                    <a:pt x="58537" y="1082"/>
                    <a:pt x="58081" y="1082"/>
                  </a:cubicBezTo>
                  <a:cubicBezTo>
                    <a:pt x="57956" y="1082"/>
                    <a:pt x="57787" y="1091"/>
                    <a:pt x="57550" y="1114"/>
                  </a:cubicBezTo>
                  <a:cubicBezTo>
                    <a:pt x="55753" y="1285"/>
                    <a:pt x="53498" y="1399"/>
                    <a:pt x="51644" y="1399"/>
                  </a:cubicBezTo>
                  <a:cubicBezTo>
                    <a:pt x="46759" y="1375"/>
                    <a:pt x="44949" y="307"/>
                    <a:pt x="35978" y="307"/>
                  </a:cubicBezTo>
                  <a:cubicBezTo>
                    <a:pt x="34154" y="307"/>
                    <a:pt x="32034" y="351"/>
                    <a:pt x="29531" y="457"/>
                  </a:cubicBezTo>
                  <a:cubicBezTo>
                    <a:pt x="27392" y="559"/>
                    <a:pt x="25761" y="647"/>
                    <a:pt x="24973" y="647"/>
                  </a:cubicBezTo>
                  <a:cubicBezTo>
                    <a:pt x="24658" y="647"/>
                    <a:pt x="24477" y="633"/>
                    <a:pt x="24453" y="600"/>
                  </a:cubicBezTo>
                  <a:cubicBezTo>
                    <a:pt x="24434" y="577"/>
                    <a:pt x="24405" y="568"/>
                    <a:pt x="24368" y="568"/>
                  </a:cubicBezTo>
                  <a:cubicBezTo>
                    <a:pt x="24160" y="568"/>
                    <a:pt x="23705" y="880"/>
                    <a:pt x="23443" y="880"/>
                  </a:cubicBezTo>
                  <a:cubicBezTo>
                    <a:pt x="23404" y="880"/>
                    <a:pt x="23369" y="873"/>
                    <a:pt x="23340" y="857"/>
                  </a:cubicBezTo>
                  <a:cubicBezTo>
                    <a:pt x="20911" y="1110"/>
                    <a:pt x="17272" y="1475"/>
                    <a:pt x="14390" y="1475"/>
                  </a:cubicBezTo>
                  <a:cubicBezTo>
                    <a:pt x="14021" y="1475"/>
                    <a:pt x="13665" y="1469"/>
                    <a:pt x="13325" y="1456"/>
                  </a:cubicBezTo>
                  <a:cubicBezTo>
                    <a:pt x="10244" y="1370"/>
                    <a:pt x="4195" y="486"/>
                    <a:pt x="3824" y="429"/>
                  </a:cubicBezTo>
                  <a:cubicBezTo>
                    <a:pt x="3428" y="345"/>
                    <a:pt x="3103" y="296"/>
                    <a:pt x="2825" y="296"/>
                  </a:cubicBezTo>
                  <a:cubicBezTo>
                    <a:pt x="2063" y="296"/>
                    <a:pt x="1657" y="667"/>
                    <a:pt x="1113" y="1713"/>
                  </a:cubicBezTo>
                  <a:cubicBezTo>
                    <a:pt x="828" y="2283"/>
                    <a:pt x="543" y="2997"/>
                    <a:pt x="372" y="3710"/>
                  </a:cubicBezTo>
                  <a:cubicBezTo>
                    <a:pt x="1" y="5108"/>
                    <a:pt x="1" y="6421"/>
                    <a:pt x="429" y="6563"/>
                  </a:cubicBezTo>
                  <a:cubicBezTo>
                    <a:pt x="685" y="6592"/>
                    <a:pt x="1827" y="6563"/>
                    <a:pt x="3567" y="6677"/>
                  </a:cubicBezTo>
                  <a:cubicBezTo>
                    <a:pt x="5850" y="6820"/>
                    <a:pt x="9245" y="7305"/>
                    <a:pt x="12127" y="7505"/>
                  </a:cubicBezTo>
                  <a:cubicBezTo>
                    <a:pt x="12814" y="7548"/>
                    <a:pt x="13600" y="7563"/>
                    <a:pt x="14421" y="7563"/>
                  </a:cubicBezTo>
                  <a:cubicBezTo>
                    <a:pt x="16421" y="7563"/>
                    <a:pt x="18634" y="7473"/>
                    <a:pt x="20164" y="7473"/>
                  </a:cubicBezTo>
                  <a:cubicBezTo>
                    <a:pt x="20924" y="7473"/>
                    <a:pt x="21515" y="7495"/>
                    <a:pt x="21828" y="7562"/>
                  </a:cubicBezTo>
                  <a:cubicBezTo>
                    <a:pt x="25880" y="7065"/>
                    <a:pt x="31167" y="6372"/>
                    <a:pt x="36462" y="6372"/>
                  </a:cubicBezTo>
                  <a:cubicBezTo>
                    <a:pt x="37244" y="6372"/>
                    <a:pt x="38026" y="6388"/>
                    <a:pt x="38804" y="6421"/>
                  </a:cubicBezTo>
                  <a:cubicBezTo>
                    <a:pt x="40659" y="6506"/>
                    <a:pt x="42200" y="6706"/>
                    <a:pt x="43027" y="6934"/>
                  </a:cubicBezTo>
                  <a:cubicBezTo>
                    <a:pt x="43190" y="6880"/>
                    <a:pt x="43445" y="6860"/>
                    <a:pt x="43791" y="6860"/>
                  </a:cubicBezTo>
                  <a:cubicBezTo>
                    <a:pt x="43991" y="6860"/>
                    <a:pt x="44221" y="6867"/>
                    <a:pt x="44482" y="6877"/>
                  </a:cubicBezTo>
                  <a:cubicBezTo>
                    <a:pt x="44853" y="6934"/>
                    <a:pt x="45224" y="6963"/>
                    <a:pt x="45652" y="6991"/>
                  </a:cubicBezTo>
                  <a:cubicBezTo>
                    <a:pt x="46137" y="7077"/>
                    <a:pt x="46622" y="7105"/>
                    <a:pt x="47193" y="7162"/>
                  </a:cubicBezTo>
                  <a:cubicBezTo>
                    <a:pt x="48925" y="7366"/>
                    <a:pt x="51065" y="7468"/>
                    <a:pt x="52999" y="7468"/>
                  </a:cubicBezTo>
                  <a:cubicBezTo>
                    <a:pt x="53773" y="7468"/>
                    <a:pt x="54513" y="7452"/>
                    <a:pt x="55182" y="7419"/>
                  </a:cubicBezTo>
                  <a:cubicBezTo>
                    <a:pt x="58035" y="7305"/>
                    <a:pt x="65710" y="6706"/>
                    <a:pt x="66053" y="6563"/>
                  </a:cubicBezTo>
                  <a:cubicBezTo>
                    <a:pt x="66452" y="6421"/>
                    <a:pt x="67593" y="6249"/>
                    <a:pt x="68706" y="6221"/>
                  </a:cubicBezTo>
                  <a:cubicBezTo>
                    <a:pt x="68917" y="6196"/>
                    <a:pt x="69332" y="6177"/>
                    <a:pt x="69765" y="6177"/>
                  </a:cubicBezTo>
                  <a:cubicBezTo>
                    <a:pt x="70328" y="6177"/>
                    <a:pt x="70922" y="6210"/>
                    <a:pt x="71131" y="6306"/>
                  </a:cubicBezTo>
                  <a:cubicBezTo>
                    <a:pt x="71478" y="6472"/>
                    <a:pt x="71899" y="6524"/>
                    <a:pt x="72335" y="6524"/>
                  </a:cubicBezTo>
                  <a:cubicBezTo>
                    <a:pt x="73110" y="6524"/>
                    <a:pt x="73934" y="6358"/>
                    <a:pt x="74476" y="6358"/>
                  </a:cubicBezTo>
                  <a:cubicBezTo>
                    <a:pt x="74682" y="6358"/>
                    <a:pt x="74848" y="6382"/>
                    <a:pt x="74955" y="6449"/>
                  </a:cubicBezTo>
                  <a:cubicBezTo>
                    <a:pt x="76464" y="6381"/>
                    <a:pt x="77550" y="6350"/>
                    <a:pt x="78441" y="6350"/>
                  </a:cubicBezTo>
                  <a:cubicBezTo>
                    <a:pt x="80178" y="6350"/>
                    <a:pt x="81173" y="6470"/>
                    <a:pt x="83115" y="6677"/>
                  </a:cubicBezTo>
                  <a:cubicBezTo>
                    <a:pt x="90208" y="7440"/>
                    <a:pt x="91883" y="7982"/>
                    <a:pt x="94579" y="7982"/>
                  </a:cubicBezTo>
                  <a:cubicBezTo>
                    <a:pt x="96318" y="7982"/>
                    <a:pt x="98483" y="7757"/>
                    <a:pt x="102802" y="7220"/>
                  </a:cubicBezTo>
                  <a:cubicBezTo>
                    <a:pt x="103943" y="6934"/>
                    <a:pt x="105113" y="6792"/>
                    <a:pt x="106255" y="6792"/>
                  </a:cubicBezTo>
                  <a:cubicBezTo>
                    <a:pt x="106351" y="6790"/>
                    <a:pt x="106448" y="6789"/>
                    <a:pt x="106546" y="6789"/>
                  </a:cubicBezTo>
                  <a:cubicBezTo>
                    <a:pt x="108655" y="6789"/>
                    <a:pt x="111075" y="7178"/>
                    <a:pt x="112697" y="7178"/>
                  </a:cubicBezTo>
                  <a:cubicBezTo>
                    <a:pt x="113450" y="7178"/>
                    <a:pt x="114031" y="7094"/>
                    <a:pt x="114329" y="6849"/>
                  </a:cubicBezTo>
                  <a:cubicBezTo>
                    <a:pt x="115528" y="5850"/>
                    <a:pt x="116811" y="2027"/>
                    <a:pt x="116383" y="1085"/>
                  </a:cubicBezTo>
                  <a:cubicBezTo>
                    <a:pt x="116355" y="971"/>
                    <a:pt x="115784" y="942"/>
                    <a:pt x="114928" y="885"/>
                  </a:cubicBezTo>
                  <a:cubicBezTo>
                    <a:pt x="114632" y="866"/>
                    <a:pt x="111250" y="709"/>
                    <a:pt x="108797" y="709"/>
                  </a:cubicBezTo>
                  <a:cubicBezTo>
                    <a:pt x="107704" y="709"/>
                    <a:pt x="106795" y="740"/>
                    <a:pt x="106426" y="828"/>
                  </a:cubicBezTo>
                  <a:cubicBezTo>
                    <a:pt x="106331" y="847"/>
                    <a:pt x="106236" y="857"/>
                    <a:pt x="106149" y="857"/>
                  </a:cubicBezTo>
                  <a:cubicBezTo>
                    <a:pt x="105976" y="857"/>
                    <a:pt x="105836" y="819"/>
                    <a:pt x="105798" y="743"/>
                  </a:cubicBezTo>
                  <a:cubicBezTo>
                    <a:pt x="105798" y="714"/>
                    <a:pt x="105655" y="714"/>
                    <a:pt x="105370" y="714"/>
                  </a:cubicBezTo>
                  <a:cubicBezTo>
                    <a:pt x="104428" y="714"/>
                    <a:pt x="103287" y="743"/>
                    <a:pt x="101090" y="1000"/>
                  </a:cubicBezTo>
                  <a:cubicBezTo>
                    <a:pt x="100691" y="1028"/>
                    <a:pt x="97267" y="1427"/>
                    <a:pt x="96839" y="1427"/>
                  </a:cubicBezTo>
                  <a:cubicBezTo>
                    <a:pt x="96825" y="1370"/>
                    <a:pt x="96760" y="1342"/>
                    <a:pt x="96661" y="1342"/>
                  </a:cubicBezTo>
                  <a:cubicBezTo>
                    <a:pt x="96561" y="1342"/>
                    <a:pt x="96425" y="1370"/>
                    <a:pt x="96268" y="1427"/>
                  </a:cubicBezTo>
                  <a:cubicBezTo>
                    <a:pt x="95741" y="1625"/>
                    <a:pt x="94521" y="1705"/>
                    <a:pt x="93635" y="1705"/>
                  </a:cubicBezTo>
                  <a:cubicBezTo>
                    <a:pt x="93371" y="1705"/>
                    <a:pt x="93136" y="1697"/>
                    <a:pt x="92959" y="1684"/>
                  </a:cubicBezTo>
                  <a:cubicBezTo>
                    <a:pt x="88180" y="1288"/>
                    <a:pt x="80860" y="61"/>
                    <a:pt x="76448" y="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676;p38"/>
            <p:cNvSpPr/>
            <p:nvPr/>
          </p:nvSpPr>
          <p:spPr>
            <a:xfrm>
              <a:off x="918375" y="4322125"/>
              <a:ext cx="3118496" cy="189750"/>
            </a:xfrm>
            <a:custGeom>
              <a:avLst/>
              <a:gdLst/>
              <a:ahLst/>
              <a:cxnLst/>
              <a:rect l="l" t="t" r="r" b="b"/>
              <a:pathLst>
                <a:path w="130878" h="7590" extrusionOk="0">
                  <a:moveTo>
                    <a:pt x="108635" y="0"/>
                  </a:moveTo>
                  <a:cubicBezTo>
                    <a:pt x="108534" y="0"/>
                    <a:pt x="108413" y="10"/>
                    <a:pt x="108280" y="29"/>
                  </a:cubicBezTo>
                  <a:cubicBezTo>
                    <a:pt x="107244" y="244"/>
                    <a:pt x="100302" y="365"/>
                    <a:pt x="95289" y="365"/>
                  </a:cubicBezTo>
                  <a:cubicBezTo>
                    <a:pt x="92985" y="365"/>
                    <a:pt x="91089" y="340"/>
                    <a:pt x="90362" y="286"/>
                  </a:cubicBezTo>
                  <a:cubicBezTo>
                    <a:pt x="89141" y="203"/>
                    <a:pt x="88375" y="161"/>
                    <a:pt x="87614" y="161"/>
                  </a:cubicBezTo>
                  <a:cubicBezTo>
                    <a:pt x="86792" y="161"/>
                    <a:pt x="85976" y="210"/>
                    <a:pt x="84598" y="314"/>
                  </a:cubicBezTo>
                  <a:cubicBezTo>
                    <a:pt x="81288" y="571"/>
                    <a:pt x="71816" y="343"/>
                    <a:pt x="67450" y="685"/>
                  </a:cubicBezTo>
                  <a:cubicBezTo>
                    <a:pt x="67091" y="710"/>
                    <a:pt x="66836" y="720"/>
                    <a:pt x="66651" y="720"/>
                  </a:cubicBezTo>
                  <a:cubicBezTo>
                    <a:pt x="65863" y="720"/>
                    <a:pt x="66346" y="536"/>
                    <a:pt x="65380" y="536"/>
                  </a:cubicBezTo>
                  <a:cubicBezTo>
                    <a:pt x="65278" y="536"/>
                    <a:pt x="65161" y="538"/>
                    <a:pt x="65025" y="542"/>
                  </a:cubicBezTo>
                  <a:cubicBezTo>
                    <a:pt x="56845" y="802"/>
                    <a:pt x="50748" y="1334"/>
                    <a:pt x="40749" y="1334"/>
                  </a:cubicBezTo>
                  <a:cubicBezTo>
                    <a:pt x="38646" y="1334"/>
                    <a:pt x="36371" y="1310"/>
                    <a:pt x="33868" y="1256"/>
                  </a:cubicBezTo>
                  <a:cubicBezTo>
                    <a:pt x="30615" y="1170"/>
                    <a:pt x="28447" y="1056"/>
                    <a:pt x="28333" y="970"/>
                  </a:cubicBezTo>
                  <a:cubicBezTo>
                    <a:pt x="28307" y="930"/>
                    <a:pt x="28260" y="913"/>
                    <a:pt x="28197" y="913"/>
                  </a:cubicBezTo>
                  <a:cubicBezTo>
                    <a:pt x="27960" y="913"/>
                    <a:pt x="27508" y="1147"/>
                    <a:pt x="27226" y="1147"/>
                  </a:cubicBezTo>
                  <a:cubicBezTo>
                    <a:pt x="27168" y="1147"/>
                    <a:pt x="27117" y="1137"/>
                    <a:pt x="27077" y="1113"/>
                  </a:cubicBezTo>
                  <a:lnTo>
                    <a:pt x="8902" y="1113"/>
                  </a:lnTo>
                  <a:cubicBezTo>
                    <a:pt x="6677" y="1113"/>
                    <a:pt x="5079" y="1113"/>
                    <a:pt x="4680" y="1056"/>
                  </a:cubicBezTo>
                  <a:cubicBezTo>
                    <a:pt x="4352" y="1011"/>
                    <a:pt x="4085" y="988"/>
                    <a:pt x="3861" y="988"/>
                  </a:cubicBezTo>
                  <a:cubicBezTo>
                    <a:pt x="3382" y="988"/>
                    <a:pt x="3097" y="1090"/>
                    <a:pt x="2825" y="1284"/>
                  </a:cubicBezTo>
                  <a:cubicBezTo>
                    <a:pt x="1769" y="2026"/>
                    <a:pt x="0" y="7105"/>
                    <a:pt x="1199" y="7333"/>
                  </a:cubicBezTo>
                  <a:cubicBezTo>
                    <a:pt x="1299" y="7350"/>
                    <a:pt x="1495" y="7357"/>
                    <a:pt x="1774" y="7357"/>
                  </a:cubicBezTo>
                  <a:cubicBezTo>
                    <a:pt x="2447" y="7357"/>
                    <a:pt x="3606" y="7316"/>
                    <a:pt x="5079" y="7276"/>
                  </a:cubicBezTo>
                  <a:cubicBezTo>
                    <a:pt x="6472" y="7232"/>
                    <a:pt x="10875" y="7123"/>
                    <a:pt x="15204" y="7123"/>
                  </a:cubicBezTo>
                  <a:cubicBezTo>
                    <a:pt x="19388" y="7123"/>
                    <a:pt x="23504" y="7225"/>
                    <a:pt x="24766" y="7590"/>
                  </a:cubicBezTo>
                  <a:cubicBezTo>
                    <a:pt x="32973" y="7454"/>
                    <a:pt x="39012" y="7339"/>
                    <a:pt x="43134" y="7339"/>
                  </a:cubicBezTo>
                  <a:cubicBezTo>
                    <a:pt x="45962" y="7339"/>
                    <a:pt x="47887" y="7393"/>
                    <a:pt x="48990" y="7533"/>
                  </a:cubicBezTo>
                  <a:cubicBezTo>
                    <a:pt x="50074" y="7190"/>
                    <a:pt x="59747" y="6819"/>
                    <a:pt x="62029" y="6762"/>
                  </a:cubicBezTo>
                  <a:cubicBezTo>
                    <a:pt x="67850" y="6677"/>
                    <a:pt x="73556" y="6734"/>
                    <a:pt x="73956" y="6620"/>
                  </a:cubicBezTo>
                  <a:cubicBezTo>
                    <a:pt x="74412" y="6506"/>
                    <a:pt x="75710" y="6449"/>
                    <a:pt x="76969" y="6449"/>
                  </a:cubicBezTo>
                  <a:cubicBezTo>
                    <a:pt x="78228" y="6449"/>
                    <a:pt x="79448" y="6506"/>
                    <a:pt x="79748" y="6620"/>
                  </a:cubicBezTo>
                  <a:cubicBezTo>
                    <a:pt x="80145" y="6779"/>
                    <a:pt x="80618" y="6831"/>
                    <a:pt x="81107" y="6831"/>
                  </a:cubicBezTo>
                  <a:cubicBezTo>
                    <a:pt x="82064" y="6831"/>
                    <a:pt x="83080" y="6630"/>
                    <a:pt x="83704" y="6630"/>
                  </a:cubicBezTo>
                  <a:cubicBezTo>
                    <a:pt x="83905" y="6630"/>
                    <a:pt x="84065" y="6650"/>
                    <a:pt x="84170" y="6705"/>
                  </a:cubicBezTo>
                  <a:cubicBezTo>
                    <a:pt x="88108" y="6423"/>
                    <a:pt x="88450" y="6314"/>
                    <a:pt x="92343" y="6314"/>
                  </a:cubicBezTo>
                  <a:cubicBezTo>
                    <a:pt x="94346" y="6314"/>
                    <a:pt x="97289" y="6343"/>
                    <a:pt x="102146" y="6391"/>
                  </a:cubicBezTo>
                  <a:cubicBezTo>
                    <a:pt x="105284" y="6420"/>
                    <a:pt x="114700" y="6563"/>
                    <a:pt x="114700" y="6563"/>
                  </a:cubicBezTo>
                  <a:cubicBezTo>
                    <a:pt x="115611" y="6476"/>
                    <a:pt x="116557" y="6443"/>
                    <a:pt x="117507" y="6443"/>
                  </a:cubicBezTo>
                  <a:cubicBezTo>
                    <a:pt x="120650" y="6443"/>
                    <a:pt x="123834" y="6806"/>
                    <a:pt x="125913" y="6806"/>
                  </a:cubicBezTo>
                  <a:cubicBezTo>
                    <a:pt x="126946" y="6806"/>
                    <a:pt x="127706" y="6716"/>
                    <a:pt x="128053" y="6449"/>
                  </a:cubicBezTo>
                  <a:cubicBezTo>
                    <a:pt x="129251" y="5536"/>
                    <a:pt x="130877" y="1655"/>
                    <a:pt x="130392" y="714"/>
                  </a:cubicBezTo>
                  <a:cubicBezTo>
                    <a:pt x="130317" y="518"/>
                    <a:pt x="127406" y="449"/>
                    <a:pt x="124592" y="449"/>
                  </a:cubicBezTo>
                  <a:cubicBezTo>
                    <a:pt x="122081" y="449"/>
                    <a:pt x="119648" y="504"/>
                    <a:pt x="119379" y="571"/>
                  </a:cubicBezTo>
                  <a:cubicBezTo>
                    <a:pt x="119303" y="586"/>
                    <a:pt x="119226" y="593"/>
                    <a:pt x="119154" y="593"/>
                  </a:cubicBezTo>
                  <a:cubicBezTo>
                    <a:pt x="118957" y="593"/>
                    <a:pt x="118793" y="540"/>
                    <a:pt x="118751" y="457"/>
                  </a:cubicBezTo>
                  <a:cubicBezTo>
                    <a:pt x="118694" y="428"/>
                    <a:pt x="113929" y="229"/>
                    <a:pt x="113844" y="229"/>
                  </a:cubicBezTo>
                  <a:cubicBezTo>
                    <a:pt x="109963" y="114"/>
                    <a:pt x="110791" y="143"/>
                    <a:pt x="109393" y="114"/>
                  </a:cubicBezTo>
                  <a:lnTo>
                    <a:pt x="108965" y="114"/>
                  </a:lnTo>
                  <a:cubicBezTo>
                    <a:pt x="108965" y="38"/>
                    <a:pt x="108838" y="0"/>
                    <a:pt x="108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38"/>
          <p:cNvGrpSpPr/>
          <p:nvPr/>
        </p:nvGrpSpPr>
        <p:grpSpPr>
          <a:xfrm>
            <a:off x="3514683" y="1807562"/>
            <a:ext cx="363939" cy="481288"/>
            <a:chOff x="3275661" y="2407037"/>
            <a:chExt cx="363939" cy="481288"/>
          </a:xfrm>
        </p:grpSpPr>
        <p:sp>
          <p:nvSpPr>
            <p:cNvPr id="678" name="Google Shape;678;p38"/>
            <p:cNvSpPr/>
            <p:nvPr/>
          </p:nvSpPr>
          <p:spPr>
            <a:xfrm rot="-213312">
              <a:off x="3282918" y="2415287"/>
              <a:ext cx="273601" cy="242755"/>
            </a:xfrm>
            <a:custGeom>
              <a:avLst/>
              <a:gdLst/>
              <a:ahLst/>
              <a:cxnLst/>
              <a:rect l="l" t="t" r="r" b="b"/>
              <a:pathLst>
                <a:path w="14378" h="12910" extrusionOk="0">
                  <a:moveTo>
                    <a:pt x="13677" y="1"/>
                  </a:moveTo>
                  <a:cubicBezTo>
                    <a:pt x="13610" y="1"/>
                    <a:pt x="13510" y="34"/>
                    <a:pt x="13410" y="67"/>
                  </a:cubicBezTo>
                  <a:cubicBezTo>
                    <a:pt x="13343" y="101"/>
                    <a:pt x="13243" y="201"/>
                    <a:pt x="13176" y="267"/>
                  </a:cubicBezTo>
                  <a:cubicBezTo>
                    <a:pt x="12176" y="1168"/>
                    <a:pt x="11108" y="2002"/>
                    <a:pt x="10107" y="2869"/>
                  </a:cubicBezTo>
                  <a:cubicBezTo>
                    <a:pt x="9941" y="3036"/>
                    <a:pt x="9740" y="3203"/>
                    <a:pt x="9574" y="3370"/>
                  </a:cubicBezTo>
                  <a:cubicBezTo>
                    <a:pt x="8840" y="4170"/>
                    <a:pt x="8039" y="4837"/>
                    <a:pt x="7172" y="5505"/>
                  </a:cubicBezTo>
                  <a:cubicBezTo>
                    <a:pt x="6905" y="5671"/>
                    <a:pt x="6672" y="5872"/>
                    <a:pt x="6438" y="6072"/>
                  </a:cubicBezTo>
                  <a:cubicBezTo>
                    <a:pt x="5337" y="7239"/>
                    <a:pt x="4103" y="8340"/>
                    <a:pt x="2869" y="9374"/>
                  </a:cubicBezTo>
                  <a:cubicBezTo>
                    <a:pt x="2268" y="9874"/>
                    <a:pt x="1735" y="10408"/>
                    <a:pt x="1268" y="10942"/>
                  </a:cubicBezTo>
                  <a:cubicBezTo>
                    <a:pt x="934" y="11342"/>
                    <a:pt x="601" y="11709"/>
                    <a:pt x="267" y="12143"/>
                  </a:cubicBezTo>
                  <a:cubicBezTo>
                    <a:pt x="200" y="12209"/>
                    <a:pt x="100" y="12343"/>
                    <a:pt x="67" y="12476"/>
                  </a:cubicBezTo>
                  <a:cubicBezTo>
                    <a:pt x="0" y="12676"/>
                    <a:pt x="200" y="12910"/>
                    <a:pt x="434" y="12877"/>
                  </a:cubicBezTo>
                  <a:cubicBezTo>
                    <a:pt x="534" y="12877"/>
                    <a:pt x="567" y="12843"/>
                    <a:pt x="667" y="12843"/>
                  </a:cubicBezTo>
                  <a:cubicBezTo>
                    <a:pt x="1168" y="12576"/>
                    <a:pt x="1668" y="12343"/>
                    <a:pt x="2068" y="11976"/>
                  </a:cubicBezTo>
                  <a:cubicBezTo>
                    <a:pt x="3102" y="11042"/>
                    <a:pt x="4203" y="10141"/>
                    <a:pt x="5237" y="9207"/>
                  </a:cubicBezTo>
                  <a:lnTo>
                    <a:pt x="6872" y="7706"/>
                  </a:lnTo>
                  <a:cubicBezTo>
                    <a:pt x="7405" y="7172"/>
                    <a:pt x="7939" y="6672"/>
                    <a:pt x="8573" y="6205"/>
                  </a:cubicBezTo>
                  <a:cubicBezTo>
                    <a:pt x="9173" y="5805"/>
                    <a:pt x="9707" y="5304"/>
                    <a:pt x="10241" y="4737"/>
                  </a:cubicBezTo>
                  <a:cubicBezTo>
                    <a:pt x="11008" y="3970"/>
                    <a:pt x="11875" y="3236"/>
                    <a:pt x="12743" y="2536"/>
                  </a:cubicBezTo>
                  <a:cubicBezTo>
                    <a:pt x="13243" y="2135"/>
                    <a:pt x="13710" y="1668"/>
                    <a:pt x="14110" y="1201"/>
                  </a:cubicBezTo>
                  <a:cubicBezTo>
                    <a:pt x="14210" y="1068"/>
                    <a:pt x="14344" y="968"/>
                    <a:pt x="14377" y="835"/>
                  </a:cubicBezTo>
                  <a:cubicBezTo>
                    <a:pt x="14377" y="434"/>
                    <a:pt x="14144" y="34"/>
                    <a:pt x="13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8"/>
            <p:cNvSpPr/>
            <p:nvPr/>
          </p:nvSpPr>
          <p:spPr>
            <a:xfrm rot="958424">
              <a:off x="3356467" y="2624519"/>
              <a:ext cx="266878" cy="119276"/>
            </a:xfrm>
            <a:custGeom>
              <a:avLst/>
              <a:gdLst/>
              <a:ahLst/>
              <a:cxnLst/>
              <a:rect l="l" t="t" r="r" b="b"/>
              <a:pathLst>
                <a:path w="10675" h="4771" extrusionOk="0">
                  <a:moveTo>
                    <a:pt x="9674" y="0"/>
                  </a:moveTo>
                  <a:cubicBezTo>
                    <a:pt x="9507" y="67"/>
                    <a:pt x="9207" y="100"/>
                    <a:pt x="8973" y="167"/>
                  </a:cubicBezTo>
                  <a:cubicBezTo>
                    <a:pt x="6805" y="968"/>
                    <a:pt x="4637" y="1668"/>
                    <a:pt x="2535" y="2636"/>
                  </a:cubicBezTo>
                  <a:cubicBezTo>
                    <a:pt x="1835" y="2969"/>
                    <a:pt x="1134" y="3403"/>
                    <a:pt x="400" y="3770"/>
                  </a:cubicBezTo>
                  <a:cubicBezTo>
                    <a:pt x="334" y="3803"/>
                    <a:pt x="234" y="3836"/>
                    <a:pt x="200" y="3937"/>
                  </a:cubicBezTo>
                  <a:cubicBezTo>
                    <a:pt x="33" y="4103"/>
                    <a:pt x="0" y="4303"/>
                    <a:pt x="67" y="4470"/>
                  </a:cubicBezTo>
                  <a:cubicBezTo>
                    <a:pt x="167" y="4637"/>
                    <a:pt x="367" y="4770"/>
                    <a:pt x="567" y="4737"/>
                  </a:cubicBezTo>
                  <a:cubicBezTo>
                    <a:pt x="701" y="4737"/>
                    <a:pt x="767" y="4670"/>
                    <a:pt x="901" y="4637"/>
                  </a:cubicBezTo>
                  <a:cubicBezTo>
                    <a:pt x="1735" y="4337"/>
                    <a:pt x="2569" y="4003"/>
                    <a:pt x="3402" y="3736"/>
                  </a:cubicBezTo>
                  <a:cubicBezTo>
                    <a:pt x="4870" y="3169"/>
                    <a:pt x="6338" y="2602"/>
                    <a:pt x="7739" y="2069"/>
                  </a:cubicBezTo>
                  <a:cubicBezTo>
                    <a:pt x="8106" y="1935"/>
                    <a:pt x="8506" y="1768"/>
                    <a:pt x="8873" y="1635"/>
                  </a:cubicBezTo>
                  <a:cubicBezTo>
                    <a:pt x="9207" y="1501"/>
                    <a:pt x="9540" y="1401"/>
                    <a:pt x="9907" y="1401"/>
                  </a:cubicBezTo>
                  <a:cubicBezTo>
                    <a:pt x="10041" y="1401"/>
                    <a:pt x="10107" y="1335"/>
                    <a:pt x="10241" y="1301"/>
                  </a:cubicBezTo>
                  <a:cubicBezTo>
                    <a:pt x="10508" y="1235"/>
                    <a:pt x="10674" y="934"/>
                    <a:pt x="10674" y="668"/>
                  </a:cubicBezTo>
                  <a:cubicBezTo>
                    <a:pt x="10674" y="434"/>
                    <a:pt x="10441" y="167"/>
                    <a:pt x="10174" y="100"/>
                  </a:cubicBezTo>
                  <a:cubicBezTo>
                    <a:pt x="10074" y="0"/>
                    <a:pt x="9907" y="0"/>
                    <a:pt x="9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8"/>
            <p:cNvSpPr/>
            <p:nvPr/>
          </p:nvSpPr>
          <p:spPr>
            <a:xfrm>
              <a:off x="3340200" y="2778225"/>
              <a:ext cx="299400" cy="110100"/>
            </a:xfrm>
            <a:custGeom>
              <a:avLst/>
              <a:gdLst/>
              <a:ahLst/>
              <a:cxnLst/>
              <a:rect l="l" t="t" r="r" b="b"/>
              <a:pathLst>
                <a:path w="11976" h="4404" extrusionOk="0">
                  <a:moveTo>
                    <a:pt x="701" y="0"/>
                  </a:moveTo>
                  <a:cubicBezTo>
                    <a:pt x="401" y="0"/>
                    <a:pt x="201" y="34"/>
                    <a:pt x="67" y="267"/>
                  </a:cubicBezTo>
                  <a:cubicBezTo>
                    <a:pt x="0" y="434"/>
                    <a:pt x="0" y="634"/>
                    <a:pt x="134" y="768"/>
                  </a:cubicBezTo>
                  <a:cubicBezTo>
                    <a:pt x="201" y="868"/>
                    <a:pt x="334" y="968"/>
                    <a:pt x="401" y="1034"/>
                  </a:cubicBezTo>
                  <a:cubicBezTo>
                    <a:pt x="901" y="1235"/>
                    <a:pt x="1468" y="1435"/>
                    <a:pt x="1969" y="1602"/>
                  </a:cubicBezTo>
                  <a:cubicBezTo>
                    <a:pt x="2302" y="1735"/>
                    <a:pt x="2636" y="1802"/>
                    <a:pt x="3003" y="1868"/>
                  </a:cubicBezTo>
                  <a:cubicBezTo>
                    <a:pt x="4337" y="2135"/>
                    <a:pt x="5638" y="2569"/>
                    <a:pt x="6872" y="2969"/>
                  </a:cubicBezTo>
                  <a:cubicBezTo>
                    <a:pt x="7906" y="3336"/>
                    <a:pt x="9007" y="3603"/>
                    <a:pt x="10074" y="3903"/>
                  </a:cubicBezTo>
                  <a:cubicBezTo>
                    <a:pt x="10341" y="3970"/>
                    <a:pt x="10541" y="4037"/>
                    <a:pt x="10741" y="4170"/>
                  </a:cubicBezTo>
                  <a:cubicBezTo>
                    <a:pt x="11175" y="4404"/>
                    <a:pt x="11709" y="4103"/>
                    <a:pt x="11876" y="3670"/>
                  </a:cubicBezTo>
                  <a:cubicBezTo>
                    <a:pt x="11976" y="3369"/>
                    <a:pt x="11842" y="3036"/>
                    <a:pt x="11542" y="2869"/>
                  </a:cubicBezTo>
                  <a:lnTo>
                    <a:pt x="11175" y="2736"/>
                  </a:lnTo>
                  <a:cubicBezTo>
                    <a:pt x="9407" y="2369"/>
                    <a:pt x="7706" y="1768"/>
                    <a:pt x="6005" y="1235"/>
                  </a:cubicBezTo>
                  <a:cubicBezTo>
                    <a:pt x="4370" y="701"/>
                    <a:pt x="2702" y="334"/>
                    <a:pt x="1035" y="34"/>
                  </a:cubicBezTo>
                  <a:cubicBezTo>
                    <a:pt x="901" y="34"/>
                    <a:pt x="768" y="34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38"/>
          <p:cNvGrpSpPr/>
          <p:nvPr/>
        </p:nvGrpSpPr>
        <p:grpSpPr>
          <a:xfrm rot="1278911">
            <a:off x="1140495" y="1318523"/>
            <a:ext cx="654536" cy="655141"/>
            <a:chOff x="1194475" y="1437425"/>
            <a:chExt cx="654532" cy="655137"/>
          </a:xfrm>
        </p:grpSpPr>
        <p:grpSp>
          <p:nvGrpSpPr>
            <p:cNvPr id="682" name="Google Shape;682;p38"/>
            <p:cNvGrpSpPr/>
            <p:nvPr/>
          </p:nvGrpSpPr>
          <p:grpSpPr>
            <a:xfrm>
              <a:off x="1323473" y="1482473"/>
              <a:ext cx="525534" cy="610090"/>
              <a:chOff x="1323473" y="1482473"/>
              <a:chExt cx="525534" cy="610090"/>
            </a:xfrm>
          </p:grpSpPr>
          <p:sp>
            <p:nvSpPr>
              <p:cNvPr id="683" name="Google Shape;683;p38"/>
              <p:cNvSpPr/>
              <p:nvPr/>
            </p:nvSpPr>
            <p:spPr>
              <a:xfrm>
                <a:off x="1323473" y="1734473"/>
                <a:ext cx="273636" cy="358090"/>
              </a:xfrm>
              <a:custGeom>
                <a:avLst/>
                <a:gdLst/>
                <a:ahLst/>
                <a:cxnLst/>
                <a:rect l="l" t="t" r="r" b="b"/>
                <a:pathLst>
                  <a:path w="13077" h="17113" extrusionOk="0">
                    <a:moveTo>
                      <a:pt x="13076" y="9808"/>
                    </a:moveTo>
                    <a:cubicBezTo>
                      <a:pt x="12909" y="9274"/>
                      <a:pt x="12542" y="9174"/>
                      <a:pt x="12109" y="9041"/>
                    </a:cubicBezTo>
                    <a:cubicBezTo>
                      <a:pt x="11208" y="8807"/>
                      <a:pt x="10341" y="8507"/>
                      <a:pt x="9407" y="8307"/>
                    </a:cubicBezTo>
                    <a:cubicBezTo>
                      <a:pt x="8540" y="8140"/>
                      <a:pt x="8073" y="7640"/>
                      <a:pt x="7906" y="6772"/>
                    </a:cubicBezTo>
                    <a:cubicBezTo>
                      <a:pt x="7606" y="5104"/>
                      <a:pt x="7405" y="3470"/>
                      <a:pt x="7439" y="1769"/>
                    </a:cubicBezTo>
                    <a:cubicBezTo>
                      <a:pt x="7506" y="1135"/>
                      <a:pt x="7439" y="534"/>
                      <a:pt x="6905" y="1"/>
                    </a:cubicBezTo>
                    <a:cubicBezTo>
                      <a:pt x="6738" y="134"/>
                      <a:pt x="6538" y="201"/>
                      <a:pt x="6438" y="334"/>
                    </a:cubicBezTo>
                    <a:cubicBezTo>
                      <a:pt x="6171" y="801"/>
                      <a:pt x="5838" y="1302"/>
                      <a:pt x="5571" y="1802"/>
                    </a:cubicBezTo>
                    <a:cubicBezTo>
                      <a:pt x="5070" y="2970"/>
                      <a:pt x="4670" y="4137"/>
                      <a:pt x="4203" y="5338"/>
                    </a:cubicBezTo>
                    <a:cubicBezTo>
                      <a:pt x="4070" y="5638"/>
                      <a:pt x="3936" y="5938"/>
                      <a:pt x="3836" y="6272"/>
                    </a:cubicBezTo>
                    <a:cubicBezTo>
                      <a:pt x="2569" y="6272"/>
                      <a:pt x="1368" y="5471"/>
                      <a:pt x="167" y="5872"/>
                    </a:cubicBezTo>
                    <a:cubicBezTo>
                      <a:pt x="0" y="6205"/>
                      <a:pt x="100" y="6439"/>
                      <a:pt x="234" y="6639"/>
                    </a:cubicBezTo>
                    <a:lnTo>
                      <a:pt x="1368" y="8507"/>
                    </a:lnTo>
                    <a:cubicBezTo>
                      <a:pt x="1768" y="9174"/>
                      <a:pt x="1902" y="9841"/>
                      <a:pt x="1501" y="10608"/>
                    </a:cubicBezTo>
                    <a:cubicBezTo>
                      <a:pt x="1068" y="11342"/>
                      <a:pt x="834" y="12176"/>
                      <a:pt x="501" y="12977"/>
                    </a:cubicBezTo>
                    <a:cubicBezTo>
                      <a:pt x="334" y="13377"/>
                      <a:pt x="100" y="13811"/>
                      <a:pt x="234" y="14278"/>
                    </a:cubicBezTo>
                    <a:cubicBezTo>
                      <a:pt x="567" y="14511"/>
                      <a:pt x="867" y="14378"/>
                      <a:pt x="1168" y="14211"/>
                    </a:cubicBezTo>
                    <a:cubicBezTo>
                      <a:pt x="1835" y="13877"/>
                      <a:pt x="2435" y="13510"/>
                      <a:pt x="3102" y="13177"/>
                    </a:cubicBezTo>
                    <a:cubicBezTo>
                      <a:pt x="3403" y="13010"/>
                      <a:pt x="3703" y="12843"/>
                      <a:pt x="4003" y="12710"/>
                    </a:cubicBezTo>
                    <a:cubicBezTo>
                      <a:pt x="4537" y="12476"/>
                      <a:pt x="4737" y="12543"/>
                      <a:pt x="5171" y="13043"/>
                    </a:cubicBezTo>
                    <a:cubicBezTo>
                      <a:pt x="6205" y="14278"/>
                      <a:pt x="7239" y="15445"/>
                      <a:pt x="8273" y="16646"/>
                    </a:cubicBezTo>
                    <a:cubicBezTo>
                      <a:pt x="8440" y="16813"/>
                      <a:pt x="8606" y="16980"/>
                      <a:pt x="8773" y="17113"/>
                    </a:cubicBezTo>
                    <a:cubicBezTo>
                      <a:pt x="9107" y="17046"/>
                      <a:pt x="9173" y="16846"/>
                      <a:pt x="9173" y="16646"/>
                    </a:cubicBezTo>
                    <a:cubicBezTo>
                      <a:pt x="9073" y="15779"/>
                      <a:pt x="8940" y="14845"/>
                      <a:pt x="8873" y="13977"/>
                    </a:cubicBezTo>
                    <a:cubicBezTo>
                      <a:pt x="8840" y="13344"/>
                      <a:pt x="8773" y="12777"/>
                      <a:pt x="8740" y="12143"/>
                    </a:cubicBezTo>
                    <a:cubicBezTo>
                      <a:pt x="8706" y="11709"/>
                      <a:pt x="8940" y="11442"/>
                      <a:pt x="9340" y="11309"/>
                    </a:cubicBezTo>
                    <a:cubicBezTo>
                      <a:pt x="10074" y="11109"/>
                      <a:pt x="10841" y="10942"/>
                      <a:pt x="11575" y="10675"/>
                    </a:cubicBezTo>
                    <a:cubicBezTo>
                      <a:pt x="12009" y="10542"/>
                      <a:pt x="12409" y="10341"/>
                      <a:pt x="12776" y="10141"/>
                    </a:cubicBezTo>
                    <a:cubicBezTo>
                      <a:pt x="12909" y="10041"/>
                      <a:pt x="13009" y="9874"/>
                      <a:pt x="13076" y="9808"/>
                    </a:cubicBezTo>
                    <a:close/>
                  </a:path>
                </a:pathLst>
              </a:custGeom>
              <a:solidFill>
                <a:srgbClr val="FFD600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8"/>
              <p:cNvSpPr/>
              <p:nvPr/>
            </p:nvSpPr>
            <p:spPr>
              <a:xfrm rot="3932821">
                <a:off x="1558073" y="1498484"/>
                <a:ext cx="223349" cy="292282"/>
              </a:xfrm>
              <a:custGeom>
                <a:avLst/>
                <a:gdLst/>
                <a:ahLst/>
                <a:cxnLst/>
                <a:rect l="l" t="t" r="r" b="b"/>
                <a:pathLst>
                  <a:path w="13077" h="17113" extrusionOk="0">
                    <a:moveTo>
                      <a:pt x="13076" y="9808"/>
                    </a:moveTo>
                    <a:cubicBezTo>
                      <a:pt x="12909" y="9274"/>
                      <a:pt x="12542" y="9174"/>
                      <a:pt x="12109" y="9041"/>
                    </a:cubicBezTo>
                    <a:cubicBezTo>
                      <a:pt x="11208" y="8807"/>
                      <a:pt x="10341" y="8507"/>
                      <a:pt x="9407" y="8307"/>
                    </a:cubicBezTo>
                    <a:cubicBezTo>
                      <a:pt x="8540" y="8140"/>
                      <a:pt x="8073" y="7640"/>
                      <a:pt x="7906" y="6772"/>
                    </a:cubicBezTo>
                    <a:cubicBezTo>
                      <a:pt x="7606" y="5104"/>
                      <a:pt x="7405" y="3470"/>
                      <a:pt x="7439" y="1769"/>
                    </a:cubicBezTo>
                    <a:cubicBezTo>
                      <a:pt x="7506" y="1135"/>
                      <a:pt x="7439" y="534"/>
                      <a:pt x="6905" y="1"/>
                    </a:cubicBezTo>
                    <a:cubicBezTo>
                      <a:pt x="6738" y="134"/>
                      <a:pt x="6538" y="201"/>
                      <a:pt x="6438" y="334"/>
                    </a:cubicBezTo>
                    <a:cubicBezTo>
                      <a:pt x="6171" y="801"/>
                      <a:pt x="5838" y="1302"/>
                      <a:pt x="5571" y="1802"/>
                    </a:cubicBezTo>
                    <a:cubicBezTo>
                      <a:pt x="5070" y="2970"/>
                      <a:pt x="4670" y="4137"/>
                      <a:pt x="4203" y="5338"/>
                    </a:cubicBezTo>
                    <a:cubicBezTo>
                      <a:pt x="4070" y="5638"/>
                      <a:pt x="3936" y="5938"/>
                      <a:pt x="3836" y="6272"/>
                    </a:cubicBezTo>
                    <a:cubicBezTo>
                      <a:pt x="2569" y="6272"/>
                      <a:pt x="1368" y="5471"/>
                      <a:pt x="167" y="5872"/>
                    </a:cubicBezTo>
                    <a:cubicBezTo>
                      <a:pt x="0" y="6205"/>
                      <a:pt x="100" y="6439"/>
                      <a:pt x="234" y="6639"/>
                    </a:cubicBezTo>
                    <a:lnTo>
                      <a:pt x="1368" y="8507"/>
                    </a:lnTo>
                    <a:cubicBezTo>
                      <a:pt x="1768" y="9174"/>
                      <a:pt x="1902" y="9841"/>
                      <a:pt x="1501" y="10608"/>
                    </a:cubicBezTo>
                    <a:cubicBezTo>
                      <a:pt x="1068" y="11342"/>
                      <a:pt x="834" y="12176"/>
                      <a:pt x="501" y="12977"/>
                    </a:cubicBezTo>
                    <a:cubicBezTo>
                      <a:pt x="334" y="13377"/>
                      <a:pt x="100" y="13811"/>
                      <a:pt x="234" y="14278"/>
                    </a:cubicBezTo>
                    <a:cubicBezTo>
                      <a:pt x="567" y="14511"/>
                      <a:pt x="867" y="14378"/>
                      <a:pt x="1168" y="14211"/>
                    </a:cubicBezTo>
                    <a:cubicBezTo>
                      <a:pt x="1835" y="13877"/>
                      <a:pt x="2435" y="13510"/>
                      <a:pt x="3102" y="13177"/>
                    </a:cubicBezTo>
                    <a:cubicBezTo>
                      <a:pt x="3403" y="13010"/>
                      <a:pt x="3703" y="12843"/>
                      <a:pt x="4003" y="12710"/>
                    </a:cubicBezTo>
                    <a:cubicBezTo>
                      <a:pt x="4537" y="12476"/>
                      <a:pt x="4737" y="12543"/>
                      <a:pt x="5171" y="13043"/>
                    </a:cubicBezTo>
                    <a:cubicBezTo>
                      <a:pt x="6205" y="14278"/>
                      <a:pt x="7239" y="15445"/>
                      <a:pt x="8273" y="16646"/>
                    </a:cubicBezTo>
                    <a:cubicBezTo>
                      <a:pt x="8440" y="16813"/>
                      <a:pt x="8606" y="16980"/>
                      <a:pt x="8773" y="17113"/>
                    </a:cubicBezTo>
                    <a:cubicBezTo>
                      <a:pt x="9107" y="17046"/>
                      <a:pt x="9173" y="16846"/>
                      <a:pt x="9173" y="16646"/>
                    </a:cubicBezTo>
                    <a:cubicBezTo>
                      <a:pt x="9073" y="15779"/>
                      <a:pt x="8940" y="14845"/>
                      <a:pt x="8873" y="13977"/>
                    </a:cubicBezTo>
                    <a:cubicBezTo>
                      <a:pt x="8840" y="13344"/>
                      <a:pt x="8773" y="12777"/>
                      <a:pt x="8740" y="12143"/>
                    </a:cubicBezTo>
                    <a:cubicBezTo>
                      <a:pt x="8706" y="11709"/>
                      <a:pt x="8940" y="11442"/>
                      <a:pt x="9340" y="11309"/>
                    </a:cubicBezTo>
                    <a:cubicBezTo>
                      <a:pt x="10074" y="11109"/>
                      <a:pt x="10841" y="10942"/>
                      <a:pt x="11575" y="10675"/>
                    </a:cubicBezTo>
                    <a:cubicBezTo>
                      <a:pt x="12009" y="10542"/>
                      <a:pt x="12409" y="10341"/>
                      <a:pt x="12776" y="10141"/>
                    </a:cubicBezTo>
                    <a:cubicBezTo>
                      <a:pt x="12909" y="10041"/>
                      <a:pt x="13009" y="9874"/>
                      <a:pt x="13076" y="9808"/>
                    </a:cubicBezTo>
                    <a:close/>
                  </a:path>
                </a:pathLst>
              </a:custGeom>
              <a:solidFill>
                <a:srgbClr val="FFD600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5" name="Google Shape;685;p38"/>
            <p:cNvSpPr/>
            <p:nvPr/>
          </p:nvSpPr>
          <p:spPr>
            <a:xfrm>
              <a:off x="1194475" y="1437425"/>
              <a:ext cx="258600" cy="280333"/>
            </a:xfrm>
            <a:custGeom>
              <a:avLst/>
              <a:gdLst/>
              <a:ahLst/>
              <a:cxnLst/>
              <a:rect l="l" t="t" r="r" b="b"/>
              <a:pathLst>
                <a:path w="6723" h="7288" extrusionOk="0">
                  <a:moveTo>
                    <a:pt x="3436" y="1253"/>
                  </a:moveTo>
                  <a:lnTo>
                    <a:pt x="4203" y="2588"/>
                  </a:lnTo>
                  <a:cubicBezTo>
                    <a:pt x="3803" y="2688"/>
                    <a:pt x="3369" y="2821"/>
                    <a:pt x="2969" y="2921"/>
                  </a:cubicBezTo>
                  <a:cubicBezTo>
                    <a:pt x="3103" y="2354"/>
                    <a:pt x="3269" y="1820"/>
                    <a:pt x="3436" y="1253"/>
                  </a:cubicBezTo>
                  <a:close/>
                  <a:moveTo>
                    <a:pt x="2235" y="3822"/>
                  </a:moveTo>
                  <a:cubicBezTo>
                    <a:pt x="2235" y="3922"/>
                    <a:pt x="2169" y="3955"/>
                    <a:pt x="2169" y="4022"/>
                  </a:cubicBezTo>
                  <a:cubicBezTo>
                    <a:pt x="2002" y="3989"/>
                    <a:pt x="1902" y="3922"/>
                    <a:pt x="1802" y="3922"/>
                  </a:cubicBezTo>
                  <a:cubicBezTo>
                    <a:pt x="1935" y="3855"/>
                    <a:pt x="2068" y="3855"/>
                    <a:pt x="2235" y="3822"/>
                  </a:cubicBezTo>
                  <a:close/>
                  <a:moveTo>
                    <a:pt x="4570" y="3155"/>
                  </a:moveTo>
                  <a:cubicBezTo>
                    <a:pt x="4604" y="3255"/>
                    <a:pt x="4637" y="3288"/>
                    <a:pt x="4670" y="3355"/>
                  </a:cubicBezTo>
                  <a:lnTo>
                    <a:pt x="3803" y="4355"/>
                  </a:lnTo>
                  <a:cubicBezTo>
                    <a:pt x="3803" y="4422"/>
                    <a:pt x="3770" y="4422"/>
                    <a:pt x="3770" y="4456"/>
                  </a:cubicBezTo>
                  <a:cubicBezTo>
                    <a:pt x="3403" y="4355"/>
                    <a:pt x="3002" y="4289"/>
                    <a:pt x="2669" y="4155"/>
                  </a:cubicBezTo>
                  <a:lnTo>
                    <a:pt x="2802" y="3655"/>
                  </a:lnTo>
                  <a:cubicBezTo>
                    <a:pt x="3403" y="3522"/>
                    <a:pt x="3970" y="3355"/>
                    <a:pt x="4570" y="3155"/>
                  </a:cubicBezTo>
                  <a:close/>
                  <a:moveTo>
                    <a:pt x="4971" y="3922"/>
                  </a:moveTo>
                  <a:cubicBezTo>
                    <a:pt x="5137" y="4189"/>
                    <a:pt x="5304" y="4489"/>
                    <a:pt x="5504" y="4822"/>
                  </a:cubicBezTo>
                  <a:cubicBezTo>
                    <a:pt x="5137" y="4756"/>
                    <a:pt x="4770" y="4689"/>
                    <a:pt x="4403" y="4622"/>
                  </a:cubicBezTo>
                  <a:cubicBezTo>
                    <a:pt x="4570" y="4355"/>
                    <a:pt x="4770" y="4155"/>
                    <a:pt x="4971" y="3922"/>
                  </a:cubicBezTo>
                  <a:close/>
                  <a:moveTo>
                    <a:pt x="2469" y="4923"/>
                  </a:moveTo>
                  <a:cubicBezTo>
                    <a:pt x="2736" y="4989"/>
                    <a:pt x="2969" y="5023"/>
                    <a:pt x="3169" y="5123"/>
                  </a:cubicBezTo>
                  <a:cubicBezTo>
                    <a:pt x="2902" y="5490"/>
                    <a:pt x="2602" y="5857"/>
                    <a:pt x="2235" y="6257"/>
                  </a:cubicBezTo>
                  <a:cubicBezTo>
                    <a:pt x="2302" y="5790"/>
                    <a:pt x="2402" y="5323"/>
                    <a:pt x="2469" y="4923"/>
                  </a:cubicBezTo>
                  <a:close/>
                  <a:moveTo>
                    <a:pt x="3528" y="0"/>
                  </a:moveTo>
                  <a:cubicBezTo>
                    <a:pt x="3477" y="0"/>
                    <a:pt x="3427" y="25"/>
                    <a:pt x="3403" y="86"/>
                  </a:cubicBezTo>
                  <a:cubicBezTo>
                    <a:pt x="3336" y="119"/>
                    <a:pt x="3336" y="186"/>
                    <a:pt x="3303" y="253"/>
                  </a:cubicBezTo>
                  <a:cubicBezTo>
                    <a:pt x="3136" y="319"/>
                    <a:pt x="3069" y="486"/>
                    <a:pt x="3103" y="686"/>
                  </a:cubicBezTo>
                  <a:cubicBezTo>
                    <a:pt x="2769" y="1453"/>
                    <a:pt x="2569" y="2254"/>
                    <a:pt x="2335" y="3021"/>
                  </a:cubicBezTo>
                  <a:cubicBezTo>
                    <a:pt x="1668" y="3155"/>
                    <a:pt x="1001" y="3288"/>
                    <a:pt x="401" y="3421"/>
                  </a:cubicBezTo>
                  <a:cubicBezTo>
                    <a:pt x="100" y="3455"/>
                    <a:pt x="0" y="3955"/>
                    <a:pt x="301" y="4089"/>
                  </a:cubicBezTo>
                  <a:cubicBezTo>
                    <a:pt x="834" y="4322"/>
                    <a:pt x="1401" y="4522"/>
                    <a:pt x="1935" y="4756"/>
                  </a:cubicBezTo>
                  <a:cubicBezTo>
                    <a:pt x="1768" y="5490"/>
                    <a:pt x="1635" y="6190"/>
                    <a:pt x="1568" y="6957"/>
                  </a:cubicBezTo>
                  <a:cubicBezTo>
                    <a:pt x="1521" y="7122"/>
                    <a:pt x="1657" y="7288"/>
                    <a:pt x="1812" y="7288"/>
                  </a:cubicBezTo>
                  <a:cubicBezTo>
                    <a:pt x="1876" y="7288"/>
                    <a:pt x="1943" y="7259"/>
                    <a:pt x="2002" y="7191"/>
                  </a:cubicBezTo>
                  <a:cubicBezTo>
                    <a:pt x="2636" y="6624"/>
                    <a:pt x="3236" y="5923"/>
                    <a:pt x="3803" y="5256"/>
                  </a:cubicBezTo>
                  <a:cubicBezTo>
                    <a:pt x="4570" y="5423"/>
                    <a:pt x="5337" y="5590"/>
                    <a:pt x="6138" y="5690"/>
                  </a:cubicBezTo>
                  <a:cubicBezTo>
                    <a:pt x="6170" y="5696"/>
                    <a:pt x="6201" y="5699"/>
                    <a:pt x="6231" y="5699"/>
                  </a:cubicBezTo>
                  <a:cubicBezTo>
                    <a:pt x="6519" y="5699"/>
                    <a:pt x="6723" y="5428"/>
                    <a:pt x="6572" y="5156"/>
                  </a:cubicBezTo>
                  <a:cubicBezTo>
                    <a:pt x="6238" y="4522"/>
                    <a:pt x="5838" y="3955"/>
                    <a:pt x="5504" y="3321"/>
                  </a:cubicBezTo>
                  <a:cubicBezTo>
                    <a:pt x="5804" y="2988"/>
                    <a:pt x="6138" y="2621"/>
                    <a:pt x="6438" y="2287"/>
                  </a:cubicBezTo>
                  <a:cubicBezTo>
                    <a:pt x="6603" y="2068"/>
                    <a:pt x="6429" y="1736"/>
                    <a:pt x="6214" y="1736"/>
                  </a:cubicBezTo>
                  <a:cubicBezTo>
                    <a:pt x="6167" y="1736"/>
                    <a:pt x="6119" y="1751"/>
                    <a:pt x="6071" y="1787"/>
                  </a:cubicBezTo>
                  <a:cubicBezTo>
                    <a:pt x="5738" y="1987"/>
                    <a:pt x="5337" y="2187"/>
                    <a:pt x="4937" y="2321"/>
                  </a:cubicBezTo>
                  <a:lnTo>
                    <a:pt x="3836" y="419"/>
                  </a:lnTo>
                  <a:cubicBezTo>
                    <a:pt x="3803" y="319"/>
                    <a:pt x="3770" y="286"/>
                    <a:pt x="3670" y="253"/>
                  </a:cubicBezTo>
                  <a:lnTo>
                    <a:pt x="3670" y="186"/>
                  </a:lnTo>
                  <a:cubicBezTo>
                    <a:pt x="3712" y="79"/>
                    <a:pt x="3619" y="0"/>
                    <a:pt x="3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E6D5882-87E8-4856-B886-1EC997149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558" y="1235780"/>
            <a:ext cx="2821749" cy="319971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6115AB7-1345-4B5A-ADF4-ED0C8F5319A9}"/>
              </a:ext>
            </a:extLst>
          </p:cNvPr>
          <p:cNvSpPr txBox="1"/>
          <p:nvPr/>
        </p:nvSpPr>
        <p:spPr>
          <a:xfrm>
            <a:off x="1235667" y="418988"/>
            <a:ext cx="53451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6"/>
          <p:cNvSpPr txBox="1">
            <a:spLocks noGrp="1"/>
          </p:cNvSpPr>
          <p:nvPr>
            <p:ph type="title"/>
          </p:nvPr>
        </p:nvSpPr>
        <p:spPr>
          <a:xfrm>
            <a:off x="616500" y="135374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Data </a:t>
            </a:r>
            <a:endParaRPr dirty="0"/>
          </a:p>
        </p:txBody>
      </p:sp>
      <p:sp>
        <p:nvSpPr>
          <p:cNvPr id="646" name="Google Shape;646;p36"/>
          <p:cNvSpPr txBox="1">
            <a:spLocks noGrp="1"/>
          </p:cNvSpPr>
          <p:nvPr>
            <p:ph type="body" idx="1"/>
          </p:nvPr>
        </p:nvSpPr>
        <p:spPr>
          <a:xfrm>
            <a:off x="394010" y="802431"/>
            <a:ext cx="795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 do web scraping from  (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Qssas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 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dataset consists of 1020 Rows and 1 feature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bg2"/>
              </a:solidFill>
              <a:latin typeface="Times New Roman" panose="02020603050405020304" pitchFamily="18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</a:rPr>
              <a:t>Like : </a:t>
            </a: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bg2"/>
              </a:solidFill>
              <a:latin typeface="Times New Roman" panose="02020603050405020304" pitchFamily="18" charset="0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2"/>
              </a:solidFill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7327E544-A76E-4DA3-803F-08F4B433EB99}"/>
              </a:ext>
            </a:extLst>
          </p:cNvPr>
          <p:cNvSpPr/>
          <p:nvPr/>
        </p:nvSpPr>
        <p:spPr>
          <a:xfrm>
            <a:off x="3671796" y="1786578"/>
            <a:ext cx="5174167" cy="2840118"/>
          </a:xfrm>
          <a:prstGeom prst="cloudCallou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ar-SA" sz="1600" dirty="0"/>
              <a:t>أشرقت الشمس في الصباح ، وبدأت الطيور تغرد مثل كل يوم ، وأخذت الكتاكيت الصغيرة ، تلتقط الحبوب من الأرض ، وتجري هنا وهناك... </a:t>
            </a:r>
          </a:p>
        </p:txBody>
      </p:sp>
      <p:sp>
        <p:nvSpPr>
          <p:cNvPr id="8" name="Google Shape;673;p38">
            <a:extLst>
              <a:ext uri="{FF2B5EF4-FFF2-40B4-BE49-F238E27FC236}">
                <a16:creationId xmlns:a16="http://schemas.microsoft.com/office/drawing/2014/main" id="{69F602AC-05D2-442F-BEE7-2BB6BE2C1272}"/>
              </a:ext>
            </a:extLst>
          </p:cNvPr>
          <p:cNvSpPr/>
          <p:nvPr/>
        </p:nvSpPr>
        <p:spPr>
          <a:xfrm>
            <a:off x="325954" y="1745059"/>
            <a:ext cx="3163874" cy="217643"/>
          </a:xfrm>
          <a:custGeom>
            <a:avLst/>
            <a:gdLst/>
            <a:ahLst/>
            <a:cxnLst/>
            <a:rect l="l" t="t" r="r" b="b"/>
            <a:pathLst>
              <a:path w="130308" h="8417" extrusionOk="0">
                <a:moveTo>
                  <a:pt x="64797" y="0"/>
                </a:moveTo>
                <a:cubicBezTo>
                  <a:pt x="64084" y="0"/>
                  <a:pt x="54126" y="29"/>
                  <a:pt x="52015" y="29"/>
                </a:cubicBezTo>
                <a:cubicBezTo>
                  <a:pt x="42675" y="98"/>
                  <a:pt x="35858" y="179"/>
                  <a:pt x="31919" y="179"/>
                </a:cubicBezTo>
                <a:cubicBezTo>
                  <a:pt x="29409" y="179"/>
                  <a:pt x="28068" y="146"/>
                  <a:pt x="27991" y="57"/>
                </a:cubicBezTo>
                <a:cubicBezTo>
                  <a:pt x="27962" y="24"/>
                  <a:pt x="27916" y="10"/>
                  <a:pt x="27858" y="10"/>
                </a:cubicBezTo>
                <a:cubicBezTo>
                  <a:pt x="27611" y="10"/>
                  <a:pt x="27145" y="254"/>
                  <a:pt x="26864" y="254"/>
                </a:cubicBezTo>
                <a:cubicBezTo>
                  <a:pt x="26815" y="254"/>
                  <a:pt x="26771" y="246"/>
                  <a:pt x="26735" y="228"/>
                </a:cubicBezTo>
                <a:cubicBezTo>
                  <a:pt x="22741" y="343"/>
                  <a:pt x="24767" y="285"/>
                  <a:pt x="16207" y="599"/>
                </a:cubicBezTo>
                <a:cubicBezTo>
                  <a:pt x="13553" y="713"/>
                  <a:pt x="10843" y="828"/>
                  <a:pt x="8646" y="885"/>
                </a:cubicBezTo>
                <a:cubicBezTo>
                  <a:pt x="7133" y="925"/>
                  <a:pt x="5891" y="965"/>
                  <a:pt x="5152" y="965"/>
                </a:cubicBezTo>
                <a:cubicBezTo>
                  <a:pt x="4846" y="965"/>
                  <a:pt x="4626" y="958"/>
                  <a:pt x="4509" y="942"/>
                </a:cubicBezTo>
                <a:cubicBezTo>
                  <a:pt x="4232" y="918"/>
                  <a:pt x="3997" y="905"/>
                  <a:pt x="3795" y="905"/>
                </a:cubicBezTo>
                <a:cubicBezTo>
                  <a:pt x="3266" y="905"/>
                  <a:pt x="2959" y="992"/>
                  <a:pt x="2711" y="1198"/>
                </a:cubicBezTo>
                <a:cubicBezTo>
                  <a:pt x="1655" y="1997"/>
                  <a:pt x="1" y="7048"/>
                  <a:pt x="1170" y="7304"/>
                </a:cubicBezTo>
                <a:cubicBezTo>
                  <a:pt x="1231" y="7311"/>
                  <a:pt x="1334" y="7314"/>
                  <a:pt x="1474" y="7314"/>
                </a:cubicBezTo>
                <a:cubicBezTo>
                  <a:pt x="3605" y="7314"/>
                  <a:pt x="14474" y="6575"/>
                  <a:pt x="20701" y="6575"/>
                </a:cubicBezTo>
                <a:cubicBezTo>
                  <a:pt x="22587" y="6575"/>
                  <a:pt x="24047" y="6643"/>
                  <a:pt x="24710" y="6819"/>
                </a:cubicBezTo>
                <a:cubicBezTo>
                  <a:pt x="25583" y="6777"/>
                  <a:pt x="35956" y="6161"/>
                  <a:pt x="43031" y="6161"/>
                </a:cubicBezTo>
                <a:cubicBezTo>
                  <a:pt x="45430" y="6161"/>
                  <a:pt x="47449" y="6232"/>
                  <a:pt x="48591" y="6420"/>
                </a:cubicBezTo>
                <a:cubicBezTo>
                  <a:pt x="49358" y="6190"/>
                  <a:pt x="51815" y="6112"/>
                  <a:pt x="54905" y="6112"/>
                </a:cubicBezTo>
                <a:cubicBezTo>
                  <a:pt x="61272" y="6112"/>
                  <a:pt x="70326" y="6441"/>
                  <a:pt x="72810" y="6441"/>
                </a:cubicBezTo>
                <a:cubicBezTo>
                  <a:pt x="73159" y="6441"/>
                  <a:pt x="73378" y="6435"/>
                  <a:pt x="73443" y="6420"/>
                </a:cubicBezTo>
                <a:cubicBezTo>
                  <a:pt x="73782" y="6340"/>
                  <a:pt x="74524" y="6305"/>
                  <a:pt x="75371" y="6305"/>
                </a:cubicBezTo>
                <a:cubicBezTo>
                  <a:pt x="76942" y="6305"/>
                  <a:pt x="78874" y="6424"/>
                  <a:pt x="79263" y="6591"/>
                </a:cubicBezTo>
                <a:cubicBezTo>
                  <a:pt x="79697" y="6777"/>
                  <a:pt x="80228" y="6834"/>
                  <a:pt x="80772" y="6834"/>
                </a:cubicBezTo>
                <a:cubicBezTo>
                  <a:pt x="81619" y="6834"/>
                  <a:pt x="82497" y="6696"/>
                  <a:pt x="83087" y="6696"/>
                </a:cubicBezTo>
                <a:cubicBezTo>
                  <a:pt x="83336" y="6696"/>
                  <a:pt x="83534" y="6721"/>
                  <a:pt x="83657" y="6791"/>
                </a:cubicBezTo>
                <a:cubicBezTo>
                  <a:pt x="86176" y="6703"/>
                  <a:pt x="87066" y="6603"/>
                  <a:pt x="88942" y="6603"/>
                </a:cubicBezTo>
                <a:cubicBezTo>
                  <a:pt x="91317" y="6603"/>
                  <a:pt x="95273" y="6762"/>
                  <a:pt x="106112" y="7304"/>
                </a:cubicBezTo>
                <a:cubicBezTo>
                  <a:pt x="110905" y="7561"/>
                  <a:pt x="109308" y="7476"/>
                  <a:pt x="114044" y="7732"/>
                </a:cubicBezTo>
                <a:cubicBezTo>
                  <a:pt x="114506" y="7708"/>
                  <a:pt x="114976" y="7698"/>
                  <a:pt x="115448" y="7698"/>
                </a:cubicBezTo>
                <a:cubicBezTo>
                  <a:pt x="119326" y="7698"/>
                  <a:pt x="123418" y="8417"/>
                  <a:pt x="125708" y="8417"/>
                </a:cubicBezTo>
                <a:cubicBezTo>
                  <a:pt x="126462" y="8417"/>
                  <a:pt x="127020" y="8339"/>
                  <a:pt x="127311" y="8132"/>
                </a:cubicBezTo>
                <a:cubicBezTo>
                  <a:pt x="128567" y="7219"/>
                  <a:pt x="130307" y="3424"/>
                  <a:pt x="129879" y="2454"/>
                </a:cubicBezTo>
                <a:cubicBezTo>
                  <a:pt x="129732" y="2136"/>
                  <a:pt x="122277" y="1859"/>
                  <a:pt x="119711" y="1859"/>
                </a:cubicBezTo>
                <a:cubicBezTo>
                  <a:pt x="119287" y="1859"/>
                  <a:pt x="118996" y="1867"/>
                  <a:pt x="118894" y="1883"/>
                </a:cubicBezTo>
                <a:cubicBezTo>
                  <a:pt x="118845" y="1888"/>
                  <a:pt x="118796" y="1891"/>
                  <a:pt x="118749" y="1891"/>
                </a:cubicBezTo>
                <a:cubicBezTo>
                  <a:pt x="118518" y="1891"/>
                  <a:pt x="118314" y="1835"/>
                  <a:pt x="118267" y="1741"/>
                </a:cubicBezTo>
                <a:cubicBezTo>
                  <a:pt x="118267" y="1712"/>
                  <a:pt x="118124" y="1712"/>
                  <a:pt x="117839" y="1655"/>
                </a:cubicBezTo>
                <a:cubicBezTo>
                  <a:pt x="117211" y="1598"/>
                  <a:pt x="115613" y="1455"/>
                  <a:pt x="113416" y="1313"/>
                </a:cubicBezTo>
                <a:cubicBezTo>
                  <a:pt x="109564" y="1027"/>
                  <a:pt x="110363" y="1084"/>
                  <a:pt x="108994" y="999"/>
                </a:cubicBezTo>
                <a:cubicBezTo>
                  <a:pt x="108708" y="942"/>
                  <a:pt x="108566" y="942"/>
                  <a:pt x="108566" y="942"/>
                </a:cubicBezTo>
                <a:cubicBezTo>
                  <a:pt x="108566" y="886"/>
                  <a:pt x="108445" y="842"/>
                  <a:pt x="108250" y="842"/>
                </a:cubicBezTo>
                <a:cubicBezTo>
                  <a:pt x="108146" y="842"/>
                  <a:pt x="108020" y="855"/>
                  <a:pt x="107881" y="885"/>
                </a:cubicBezTo>
                <a:cubicBezTo>
                  <a:pt x="107503" y="952"/>
                  <a:pt x="106457" y="981"/>
                  <a:pt x="105040" y="981"/>
                </a:cubicBezTo>
                <a:cubicBezTo>
                  <a:pt x="103458" y="981"/>
                  <a:pt x="101413" y="945"/>
                  <a:pt x="99321" y="885"/>
                </a:cubicBezTo>
                <a:cubicBezTo>
                  <a:pt x="88631" y="638"/>
                  <a:pt x="88919" y="284"/>
                  <a:pt x="86784" y="284"/>
                </a:cubicBezTo>
                <a:cubicBezTo>
                  <a:pt x="86207" y="284"/>
                  <a:pt x="85453" y="310"/>
                  <a:pt x="84256" y="371"/>
                </a:cubicBezTo>
                <a:cubicBezTo>
                  <a:pt x="83826" y="390"/>
                  <a:pt x="83289" y="398"/>
                  <a:pt x="82671" y="398"/>
                </a:cubicBezTo>
                <a:cubicBezTo>
                  <a:pt x="79306" y="398"/>
                  <a:pt x="73544" y="163"/>
                  <a:pt x="69511" y="163"/>
                </a:cubicBezTo>
                <a:cubicBezTo>
                  <a:pt x="68646" y="163"/>
                  <a:pt x="67860" y="174"/>
                  <a:pt x="67194" y="200"/>
                </a:cubicBezTo>
                <a:cubicBezTo>
                  <a:pt x="66926" y="211"/>
                  <a:pt x="66717" y="216"/>
                  <a:pt x="66552" y="216"/>
                </a:cubicBezTo>
                <a:cubicBezTo>
                  <a:pt x="65451" y="216"/>
                  <a:pt x="66311" y="0"/>
                  <a:pt x="6479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74;p38">
            <a:extLst>
              <a:ext uri="{FF2B5EF4-FFF2-40B4-BE49-F238E27FC236}">
                <a16:creationId xmlns:a16="http://schemas.microsoft.com/office/drawing/2014/main" id="{5E310531-E1A9-4331-A584-627F18E78209}"/>
              </a:ext>
            </a:extLst>
          </p:cNvPr>
          <p:cNvSpPr/>
          <p:nvPr/>
        </p:nvSpPr>
        <p:spPr>
          <a:xfrm rot="5400000">
            <a:off x="2073291" y="3102885"/>
            <a:ext cx="2840117" cy="290545"/>
          </a:xfrm>
          <a:custGeom>
            <a:avLst/>
            <a:gdLst/>
            <a:ahLst/>
            <a:cxnLst/>
            <a:rect l="l" t="t" r="r" b="b"/>
            <a:pathLst>
              <a:path w="120265" h="8999" extrusionOk="0">
                <a:moveTo>
                  <a:pt x="112174" y="1"/>
                </a:moveTo>
                <a:cubicBezTo>
                  <a:pt x="111404" y="1"/>
                  <a:pt x="110304" y="38"/>
                  <a:pt x="110021" y="125"/>
                </a:cubicBezTo>
                <a:cubicBezTo>
                  <a:pt x="109926" y="144"/>
                  <a:pt x="109831" y="154"/>
                  <a:pt x="109744" y="154"/>
                </a:cubicBezTo>
                <a:cubicBezTo>
                  <a:pt x="109571" y="154"/>
                  <a:pt x="109431" y="116"/>
                  <a:pt x="109393" y="40"/>
                </a:cubicBezTo>
                <a:cubicBezTo>
                  <a:pt x="109393" y="11"/>
                  <a:pt x="109194" y="11"/>
                  <a:pt x="108965" y="11"/>
                </a:cubicBezTo>
                <a:lnTo>
                  <a:pt x="107881" y="11"/>
                </a:lnTo>
                <a:cubicBezTo>
                  <a:pt x="105684" y="40"/>
                  <a:pt x="101290" y="382"/>
                  <a:pt x="100263" y="382"/>
                </a:cubicBezTo>
                <a:cubicBezTo>
                  <a:pt x="100263" y="302"/>
                  <a:pt x="100182" y="267"/>
                  <a:pt x="100044" y="267"/>
                </a:cubicBezTo>
                <a:cubicBezTo>
                  <a:pt x="99937" y="267"/>
                  <a:pt x="99797" y="288"/>
                  <a:pt x="99635" y="325"/>
                </a:cubicBezTo>
                <a:cubicBezTo>
                  <a:pt x="99264" y="439"/>
                  <a:pt x="98180" y="582"/>
                  <a:pt x="96725" y="724"/>
                </a:cubicBezTo>
                <a:cubicBezTo>
                  <a:pt x="88578" y="1584"/>
                  <a:pt x="85479" y="1734"/>
                  <a:pt x="83631" y="1734"/>
                </a:cubicBezTo>
                <a:cubicBezTo>
                  <a:pt x="82646" y="1734"/>
                  <a:pt x="82016" y="1691"/>
                  <a:pt x="81165" y="1691"/>
                </a:cubicBezTo>
                <a:cubicBezTo>
                  <a:pt x="80383" y="1691"/>
                  <a:pt x="79414" y="1727"/>
                  <a:pt x="77808" y="1866"/>
                </a:cubicBezTo>
                <a:cubicBezTo>
                  <a:pt x="77333" y="1911"/>
                  <a:pt x="76729" y="1929"/>
                  <a:pt x="76032" y="1929"/>
                </a:cubicBezTo>
                <a:cubicBezTo>
                  <a:pt x="72450" y="1929"/>
                  <a:pt x="66390" y="1435"/>
                  <a:pt x="62482" y="1435"/>
                </a:cubicBezTo>
                <a:cubicBezTo>
                  <a:pt x="62308" y="1435"/>
                  <a:pt x="62138" y="1436"/>
                  <a:pt x="61973" y="1438"/>
                </a:cubicBezTo>
                <a:cubicBezTo>
                  <a:pt x="60061" y="1438"/>
                  <a:pt x="61345" y="1238"/>
                  <a:pt x="59747" y="1152"/>
                </a:cubicBezTo>
                <a:cubicBezTo>
                  <a:pt x="59063" y="1124"/>
                  <a:pt x="56580" y="1038"/>
                  <a:pt x="53271" y="953"/>
                </a:cubicBezTo>
                <a:cubicBezTo>
                  <a:pt x="49961" y="810"/>
                  <a:pt x="45795" y="753"/>
                  <a:pt x="41658" y="753"/>
                </a:cubicBezTo>
                <a:cubicBezTo>
                  <a:pt x="37188" y="753"/>
                  <a:pt x="31450" y="842"/>
                  <a:pt x="28070" y="842"/>
                </a:cubicBezTo>
                <a:cubicBezTo>
                  <a:pt x="26381" y="842"/>
                  <a:pt x="25280" y="820"/>
                  <a:pt x="25223" y="753"/>
                </a:cubicBezTo>
                <a:cubicBezTo>
                  <a:pt x="25196" y="729"/>
                  <a:pt x="25157" y="719"/>
                  <a:pt x="25112" y="719"/>
                </a:cubicBezTo>
                <a:cubicBezTo>
                  <a:pt x="24866" y="719"/>
                  <a:pt x="24400" y="1005"/>
                  <a:pt x="24135" y="1005"/>
                </a:cubicBezTo>
                <a:cubicBezTo>
                  <a:pt x="24093" y="1005"/>
                  <a:pt x="24056" y="998"/>
                  <a:pt x="24025" y="981"/>
                </a:cubicBezTo>
                <a:cubicBezTo>
                  <a:pt x="13411" y="1523"/>
                  <a:pt x="11300" y="1295"/>
                  <a:pt x="6991" y="1723"/>
                </a:cubicBezTo>
                <a:cubicBezTo>
                  <a:pt x="6478" y="1780"/>
                  <a:pt x="2112" y="2265"/>
                  <a:pt x="1713" y="2379"/>
                </a:cubicBezTo>
                <a:cubicBezTo>
                  <a:pt x="1057" y="2579"/>
                  <a:pt x="743" y="3007"/>
                  <a:pt x="486" y="4148"/>
                </a:cubicBezTo>
                <a:cubicBezTo>
                  <a:pt x="1" y="6231"/>
                  <a:pt x="201" y="8999"/>
                  <a:pt x="971" y="8999"/>
                </a:cubicBezTo>
                <a:cubicBezTo>
                  <a:pt x="1285" y="8999"/>
                  <a:pt x="2455" y="8599"/>
                  <a:pt x="4195" y="8286"/>
                </a:cubicBezTo>
                <a:cubicBezTo>
                  <a:pt x="7794" y="7616"/>
                  <a:pt x="12992" y="7408"/>
                  <a:pt x="16889" y="7408"/>
                </a:cubicBezTo>
                <a:cubicBezTo>
                  <a:pt x="19635" y="7408"/>
                  <a:pt x="21734" y="7511"/>
                  <a:pt x="22170" y="7629"/>
                </a:cubicBezTo>
                <a:cubicBezTo>
                  <a:pt x="25329" y="7421"/>
                  <a:pt x="33408" y="6865"/>
                  <a:pt x="39240" y="6865"/>
                </a:cubicBezTo>
                <a:cubicBezTo>
                  <a:pt x="41414" y="6865"/>
                  <a:pt x="43276" y="6943"/>
                  <a:pt x="44454" y="7144"/>
                </a:cubicBezTo>
                <a:cubicBezTo>
                  <a:pt x="44985" y="6991"/>
                  <a:pt x="46301" y="6938"/>
                  <a:pt x="47881" y="6938"/>
                </a:cubicBezTo>
                <a:cubicBezTo>
                  <a:pt x="51312" y="6938"/>
                  <a:pt x="55985" y="7191"/>
                  <a:pt x="56552" y="7230"/>
                </a:cubicBezTo>
                <a:cubicBezTo>
                  <a:pt x="61380" y="7483"/>
                  <a:pt x="66073" y="7758"/>
                  <a:pt x="67359" y="7758"/>
                </a:cubicBezTo>
                <a:cubicBezTo>
                  <a:pt x="67525" y="7758"/>
                  <a:pt x="67634" y="7753"/>
                  <a:pt x="67679" y="7743"/>
                </a:cubicBezTo>
                <a:cubicBezTo>
                  <a:pt x="67928" y="7687"/>
                  <a:pt x="68422" y="7663"/>
                  <a:pt x="69016" y="7663"/>
                </a:cubicBezTo>
                <a:cubicBezTo>
                  <a:pt x="70536" y="7663"/>
                  <a:pt x="72711" y="7824"/>
                  <a:pt x="73100" y="8029"/>
                </a:cubicBezTo>
                <a:cubicBezTo>
                  <a:pt x="73534" y="8235"/>
                  <a:pt x="74071" y="8322"/>
                  <a:pt x="74713" y="8322"/>
                </a:cubicBezTo>
                <a:cubicBezTo>
                  <a:pt x="74959" y="8322"/>
                  <a:pt x="75221" y="8309"/>
                  <a:pt x="75497" y="8286"/>
                </a:cubicBezTo>
                <a:cubicBezTo>
                  <a:pt x="76000" y="8251"/>
                  <a:pt x="76471" y="8195"/>
                  <a:pt x="76827" y="8195"/>
                </a:cubicBezTo>
                <a:cubicBezTo>
                  <a:pt x="77058" y="8195"/>
                  <a:pt x="77240" y="8218"/>
                  <a:pt x="77352" y="8286"/>
                </a:cubicBezTo>
                <a:cubicBezTo>
                  <a:pt x="93216" y="7230"/>
                  <a:pt x="106055" y="6402"/>
                  <a:pt x="106055" y="6402"/>
                </a:cubicBezTo>
                <a:cubicBezTo>
                  <a:pt x="107282" y="6174"/>
                  <a:pt x="108566" y="6089"/>
                  <a:pt x="109821" y="6031"/>
                </a:cubicBezTo>
                <a:cubicBezTo>
                  <a:pt x="110449" y="6031"/>
                  <a:pt x="111048" y="6031"/>
                  <a:pt x="111619" y="6089"/>
                </a:cubicBezTo>
                <a:cubicBezTo>
                  <a:pt x="111904" y="6117"/>
                  <a:pt x="112190" y="6117"/>
                  <a:pt x="112475" y="6146"/>
                </a:cubicBezTo>
                <a:cubicBezTo>
                  <a:pt x="114044" y="6317"/>
                  <a:pt x="115128" y="6545"/>
                  <a:pt x="116298" y="6574"/>
                </a:cubicBezTo>
                <a:cubicBezTo>
                  <a:pt x="116481" y="6583"/>
                  <a:pt x="116652" y="6588"/>
                  <a:pt x="116813" y="6588"/>
                </a:cubicBezTo>
                <a:cubicBezTo>
                  <a:pt x="118110" y="6588"/>
                  <a:pt x="118739" y="6245"/>
                  <a:pt x="119323" y="4976"/>
                </a:cubicBezTo>
                <a:cubicBezTo>
                  <a:pt x="120264" y="3036"/>
                  <a:pt x="119751" y="896"/>
                  <a:pt x="119380" y="239"/>
                </a:cubicBezTo>
                <a:cubicBezTo>
                  <a:pt x="119362" y="212"/>
                  <a:pt x="119321" y="202"/>
                  <a:pt x="119254" y="202"/>
                </a:cubicBezTo>
                <a:cubicBezTo>
                  <a:pt x="119110" y="202"/>
                  <a:pt x="118847" y="248"/>
                  <a:pt x="118438" y="268"/>
                </a:cubicBezTo>
                <a:cubicBezTo>
                  <a:pt x="118297" y="275"/>
                  <a:pt x="118135" y="278"/>
                  <a:pt x="117954" y="278"/>
                </a:cubicBezTo>
                <a:cubicBezTo>
                  <a:pt x="117368" y="278"/>
                  <a:pt x="116586" y="241"/>
                  <a:pt x="115671" y="154"/>
                </a:cubicBezTo>
                <a:cubicBezTo>
                  <a:pt x="113730" y="11"/>
                  <a:pt x="113531" y="11"/>
                  <a:pt x="112760" y="11"/>
                </a:cubicBezTo>
                <a:cubicBezTo>
                  <a:pt x="112619" y="4"/>
                  <a:pt x="112412" y="1"/>
                  <a:pt x="1121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74;p38">
            <a:extLst>
              <a:ext uri="{FF2B5EF4-FFF2-40B4-BE49-F238E27FC236}">
                <a16:creationId xmlns:a16="http://schemas.microsoft.com/office/drawing/2014/main" id="{71277EEF-8075-402F-9ED8-2AF7699AC77B}"/>
              </a:ext>
            </a:extLst>
          </p:cNvPr>
          <p:cNvSpPr/>
          <p:nvPr/>
        </p:nvSpPr>
        <p:spPr>
          <a:xfrm rot="5400000">
            <a:off x="-1118184" y="3075285"/>
            <a:ext cx="2923158" cy="262705"/>
          </a:xfrm>
          <a:custGeom>
            <a:avLst/>
            <a:gdLst/>
            <a:ahLst/>
            <a:cxnLst/>
            <a:rect l="l" t="t" r="r" b="b"/>
            <a:pathLst>
              <a:path w="120265" h="8999" extrusionOk="0">
                <a:moveTo>
                  <a:pt x="112174" y="1"/>
                </a:moveTo>
                <a:cubicBezTo>
                  <a:pt x="111404" y="1"/>
                  <a:pt x="110304" y="38"/>
                  <a:pt x="110021" y="125"/>
                </a:cubicBezTo>
                <a:cubicBezTo>
                  <a:pt x="109926" y="144"/>
                  <a:pt x="109831" y="154"/>
                  <a:pt x="109744" y="154"/>
                </a:cubicBezTo>
                <a:cubicBezTo>
                  <a:pt x="109571" y="154"/>
                  <a:pt x="109431" y="116"/>
                  <a:pt x="109393" y="40"/>
                </a:cubicBezTo>
                <a:cubicBezTo>
                  <a:pt x="109393" y="11"/>
                  <a:pt x="109194" y="11"/>
                  <a:pt x="108965" y="11"/>
                </a:cubicBezTo>
                <a:lnTo>
                  <a:pt x="107881" y="11"/>
                </a:lnTo>
                <a:cubicBezTo>
                  <a:pt x="105684" y="40"/>
                  <a:pt x="101290" y="382"/>
                  <a:pt x="100263" y="382"/>
                </a:cubicBezTo>
                <a:cubicBezTo>
                  <a:pt x="100263" y="302"/>
                  <a:pt x="100182" y="267"/>
                  <a:pt x="100044" y="267"/>
                </a:cubicBezTo>
                <a:cubicBezTo>
                  <a:pt x="99937" y="267"/>
                  <a:pt x="99797" y="288"/>
                  <a:pt x="99635" y="325"/>
                </a:cubicBezTo>
                <a:cubicBezTo>
                  <a:pt x="99264" y="439"/>
                  <a:pt x="98180" y="582"/>
                  <a:pt x="96725" y="724"/>
                </a:cubicBezTo>
                <a:cubicBezTo>
                  <a:pt x="88578" y="1584"/>
                  <a:pt x="85479" y="1734"/>
                  <a:pt x="83631" y="1734"/>
                </a:cubicBezTo>
                <a:cubicBezTo>
                  <a:pt x="82646" y="1734"/>
                  <a:pt x="82016" y="1691"/>
                  <a:pt x="81165" y="1691"/>
                </a:cubicBezTo>
                <a:cubicBezTo>
                  <a:pt x="80383" y="1691"/>
                  <a:pt x="79414" y="1727"/>
                  <a:pt x="77808" y="1866"/>
                </a:cubicBezTo>
                <a:cubicBezTo>
                  <a:pt x="77333" y="1911"/>
                  <a:pt x="76729" y="1929"/>
                  <a:pt x="76032" y="1929"/>
                </a:cubicBezTo>
                <a:cubicBezTo>
                  <a:pt x="72450" y="1929"/>
                  <a:pt x="66390" y="1435"/>
                  <a:pt x="62482" y="1435"/>
                </a:cubicBezTo>
                <a:cubicBezTo>
                  <a:pt x="62308" y="1435"/>
                  <a:pt x="62138" y="1436"/>
                  <a:pt x="61973" y="1438"/>
                </a:cubicBezTo>
                <a:cubicBezTo>
                  <a:pt x="60061" y="1438"/>
                  <a:pt x="61345" y="1238"/>
                  <a:pt x="59747" y="1152"/>
                </a:cubicBezTo>
                <a:cubicBezTo>
                  <a:pt x="59063" y="1124"/>
                  <a:pt x="56580" y="1038"/>
                  <a:pt x="53271" y="953"/>
                </a:cubicBezTo>
                <a:cubicBezTo>
                  <a:pt x="49961" y="810"/>
                  <a:pt x="45795" y="753"/>
                  <a:pt x="41658" y="753"/>
                </a:cubicBezTo>
                <a:cubicBezTo>
                  <a:pt x="37188" y="753"/>
                  <a:pt x="31450" y="842"/>
                  <a:pt x="28070" y="842"/>
                </a:cubicBezTo>
                <a:cubicBezTo>
                  <a:pt x="26381" y="842"/>
                  <a:pt x="25280" y="820"/>
                  <a:pt x="25223" y="753"/>
                </a:cubicBezTo>
                <a:cubicBezTo>
                  <a:pt x="25196" y="729"/>
                  <a:pt x="25157" y="719"/>
                  <a:pt x="25112" y="719"/>
                </a:cubicBezTo>
                <a:cubicBezTo>
                  <a:pt x="24866" y="719"/>
                  <a:pt x="24400" y="1005"/>
                  <a:pt x="24135" y="1005"/>
                </a:cubicBezTo>
                <a:cubicBezTo>
                  <a:pt x="24093" y="1005"/>
                  <a:pt x="24056" y="998"/>
                  <a:pt x="24025" y="981"/>
                </a:cubicBezTo>
                <a:cubicBezTo>
                  <a:pt x="13411" y="1523"/>
                  <a:pt x="11300" y="1295"/>
                  <a:pt x="6991" y="1723"/>
                </a:cubicBezTo>
                <a:cubicBezTo>
                  <a:pt x="6478" y="1780"/>
                  <a:pt x="2112" y="2265"/>
                  <a:pt x="1713" y="2379"/>
                </a:cubicBezTo>
                <a:cubicBezTo>
                  <a:pt x="1057" y="2579"/>
                  <a:pt x="743" y="3007"/>
                  <a:pt x="486" y="4148"/>
                </a:cubicBezTo>
                <a:cubicBezTo>
                  <a:pt x="1" y="6231"/>
                  <a:pt x="201" y="8999"/>
                  <a:pt x="971" y="8999"/>
                </a:cubicBezTo>
                <a:cubicBezTo>
                  <a:pt x="1285" y="8999"/>
                  <a:pt x="2455" y="8599"/>
                  <a:pt x="4195" y="8286"/>
                </a:cubicBezTo>
                <a:cubicBezTo>
                  <a:pt x="7794" y="7616"/>
                  <a:pt x="12992" y="7408"/>
                  <a:pt x="16889" y="7408"/>
                </a:cubicBezTo>
                <a:cubicBezTo>
                  <a:pt x="19635" y="7408"/>
                  <a:pt x="21734" y="7511"/>
                  <a:pt x="22170" y="7629"/>
                </a:cubicBezTo>
                <a:cubicBezTo>
                  <a:pt x="25329" y="7421"/>
                  <a:pt x="33408" y="6865"/>
                  <a:pt x="39240" y="6865"/>
                </a:cubicBezTo>
                <a:cubicBezTo>
                  <a:pt x="41414" y="6865"/>
                  <a:pt x="43276" y="6943"/>
                  <a:pt x="44454" y="7144"/>
                </a:cubicBezTo>
                <a:cubicBezTo>
                  <a:pt x="44985" y="6991"/>
                  <a:pt x="46301" y="6938"/>
                  <a:pt x="47881" y="6938"/>
                </a:cubicBezTo>
                <a:cubicBezTo>
                  <a:pt x="51312" y="6938"/>
                  <a:pt x="55985" y="7191"/>
                  <a:pt x="56552" y="7230"/>
                </a:cubicBezTo>
                <a:cubicBezTo>
                  <a:pt x="61380" y="7483"/>
                  <a:pt x="66073" y="7758"/>
                  <a:pt x="67359" y="7758"/>
                </a:cubicBezTo>
                <a:cubicBezTo>
                  <a:pt x="67525" y="7758"/>
                  <a:pt x="67634" y="7753"/>
                  <a:pt x="67679" y="7743"/>
                </a:cubicBezTo>
                <a:cubicBezTo>
                  <a:pt x="67928" y="7687"/>
                  <a:pt x="68422" y="7663"/>
                  <a:pt x="69016" y="7663"/>
                </a:cubicBezTo>
                <a:cubicBezTo>
                  <a:pt x="70536" y="7663"/>
                  <a:pt x="72711" y="7824"/>
                  <a:pt x="73100" y="8029"/>
                </a:cubicBezTo>
                <a:cubicBezTo>
                  <a:pt x="73534" y="8235"/>
                  <a:pt x="74071" y="8322"/>
                  <a:pt x="74713" y="8322"/>
                </a:cubicBezTo>
                <a:cubicBezTo>
                  <a:pt x="74959" y="8322"/>
                  <a:pt x="75221" y="8309"/>
                  <a:pt x="75497" y="8286"/>
                </a:cubicBezTo>
                <a:cubicBezTo>
                  <a:pt x="76000" y="8251"/>
                  <a:pt x="76471" y="8195"/>
                  <a:pt x="76827" y="8195"/>
                </a:cubicBezTo>
                <a:cubicBezTo>
                  <a:pt x="77058" y="8195"/>
                  <a:pt x="77240" y="8218"/>
                  <a:pt x="77352" y="8286"/>
                </a:cubicBezTo>
                <a:cubicBezTo>
                  <a:pt x="93216" y="7230"/>
                  <a:pt x="106055" y="6402"/>
                  <a:pt x="106055" y="6402"/>
                </a:cubicBezTo>
                <a:cubicBezTo>
                  <a:pt x="107282" y="6174"/>
                  <a:pt x="108566" y="6089"/>
                  <a:pt x="109821" y="6031"/>
                </a:cubicBezTo>
                <a:cubicBezTo>
                  <a:pt x="110449" y="6031"/>
                  <a:pt x="111048" y="6031"/>
                  <a:pt x="111619" y="6089"/>
                </a:cubicBezTo>
                <a:cubicBezTo>
                  <a:pt x="111904" y="6117"/>
                  <a:pt x="112190" y="6117"/>
                  <a:pt x="112475" y="6146"/>
                </a:cubicBezTo>
                <a:cubicBezTo>
                  <a:pt x="114044" y="6317"/>
                  <a:pt x="115128" y="6545"/>
                  <a:pt x="116298" y="6574"/>
                </a:cubicBezTo>
                <a:cubicBezTo>
                  <a:pt x="116481" y="6583"/>
                  <a:pt x="116652" y="6588"/>
                  <a:pt x="116813" y="6588"/>
                </a:cubicBezTo>
                <a:cubicBezTo>
                  <a:pt x="118110" y="6588"/>
                  <a:pt x="118739" y="6245"/>
                  <a:pt x="119323" y="4976"/>
                </a:cubicBezTo>
                <a:cubicBezTo>
                  <a:pt x="120264" y="3036"/>
                  <a:pt x="119751" y="896"/>
                  <a:pt x="119380" y="239"/>
                </a:cubicBezTo>
                <a:cubicBezTo>
                  <a:pt x="119362" y="212"/>
                  <a:pt x="119321" y="202"/>
                  <a:pt x="119254" y="202"/>
                </a:cubicBezTo>
                <a:cubicBezTo>
                  <a:pt x="119110" y="202"/>
                  <a:pt x="118847" y="248"/>
                  <a:pt x="118438" y="268"/>
                </a:cubicBezTo>
                <a:cubicBezTo>
                  <a:pt x="118297" y="275"/>
                  <a:pt x="118135" y="278"/>
                  <a:pt x="117954" y="278"/>
                </a:cubicBezTo>
                <a:cubicBezTo>
                  <a:pt x="117368" y="278"/>
                  <a:pt x="116586" y="241"/>
                  <a:pt x="115671" y="154"/>
                </a:cubicBezTo>
                <a:cubicBezTo>
                  <a:pt x="113730" y="11"/>
                  <a:pt x="113531" y="11"/>
                  <a:pt x="112760" y="11"/>
                </a:cubicBezTo>
                <a:cubicBezTo>
                  <a:pt x="112619" y="4"/>
                  <a:pt x="112412" y="1"/>
                  <a:pt x="1121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676;p38">
            <a:extLst>
              <a:ext uri="{FF2B5EF4-FFF2-40B4-BE49-F238E27FC236}">
                <a16:creationId xmlns:a16="http://schemas.microsoft.com/office/drawing/2014/main" id="{7A00F0FE-B94F-4FEC-B130-05788F1D79C2}"/>
              </a:ext>
            </a:extLst>
          </p:cNvPr>
          <p:cNvSpPr/>
          <p:nvPr/>
        </p:nvSpPr>
        <p:spPr>
          <a:xfrm>
            <a:off x="394010" y="4471959"/>
            <a:ext cx="3222342" cy="196258"/>
          </a:xfrm>
          <a:custGeom>
            <a:avLst/>
            <a:gdLst/>
            <a:ahLst/>
            <a:cxnLst/>
            <a:rect l="l" t="t" r="r" b="b"/>
            <a:pathLst>
              <a:path w="130878" h="7590" extrusionOk="0">
                <a:moveTo>
                  <a:pt x="108635" y="0"/>
                </a:moveTo>
                <a:cubicBezTo>
                  <a:pt x="108534" y="0"/>
                  <a:pt x="108413" y="10"/>
                  <a:pt x="108280" y="29"/>
                </a:cubicBezTo>
                <a:cubicBezTo>
                  <a:pt x="107244" y="244"/>
                  <a:pt x="100302" y="365"/>
                  <a:pt x="95289" y="365"/>
                </a:cubicBezTo>
                <a:cubicBezTo>
                  <a:pt x="92985" y="365"/>
                  <a:pt x="91089" y="340"/>
                  <a:pt x="90362" y="286"/>
                </a:cubicBezTo>
                <a:cubicBezTo>
                  <a:pt x="89141" y="203"/>
                  <a:pt x="88375" y="161"/>
                  <a:pt x="87614" y="161"/>
                </a:cubicBezTo>
                <a:cubicBezTo>
                  <a:pt x="86792" y="161"/>
                  <a:pt x="85976" y="210"/>
                  <a:pt x="84598" y="314"/>
                </a:cubicBezTo>
                <a:cubicBezTo>
                  <a:pt x="81288" y="571"/>
                  <a:pt x="71816" y="343"/>
                  <a:pt x="67450" y="685"/>
                </a:cubicBezTo>
                <a:cubicBezTo>
                  <a:pt x="67091" y="710"/>
                  <a:pt x="66836" y="720"/>
                  <a:pt x="66651" y="720"/>
                </a:cubicBezTo>
                <a:cubicBezTo>
                  <a:pt x="65863" y="720"/>
                  <a:pt x="66346" y="536"/>
                  <a:pt x="65380" y="536"/>
                </a:cubicBezTo>
                <a:cubicBezTo>
                  <a:pt x="65278" y="536"/>
                  <a:pt x="65161" y="538"/>
                  <a:pt x="65025" y="542"/>
                </a:cubicBezTo>
                <a:cubicBezTo>
                  <a:pt x="56845" y="802"/>
                  <a:pt x="50748" y="1334"/>
                  <a:pt x="40749" y="1334"/>
                </a:cubicBezTo>
                <a:cubicBezTo>
                  <a:pt x="38646" y="1334"/>
                  <a:pt x="36371" y="1310"/>
                  <a:pt x="33868" y="1256"/>
                </a:cubicBezTo>
                <a:cubicBezTo>
                  <a:pt x="30615" y="1170"/>
                  <a:pt x="28447" y="1056"/>
                  <a:pt x="28333" y="970"/>
                </a:cubicBezTo>
                <a:cubicBezTo>
                  <a:pt x="28307" y="930"/>
                  <a:pt x="28260" y="913"/>
                  <a:pt x="28197" y="913"/>
                </a:cubicBezTo>
                <a:cubicBezTo>
                  <a:pt x="27960" y="913"/>
                  <a:pt x="27508" y="1147"/>
                  <a:pt x="27226" y="1147"/>
                </a:cubicBezTo>
                <a:cubicBezTo>
                  <a:pt x="27168" y="1147"/>
                  <a:pt x="27117" y="1137"/>
                  <a:pt x="27077" y="1113"/>
                </a:cubicBezTo>
                <a:lnTo>
                  <a:pt x="8902" y="1113"/>
                </a:lnTo>
                <a:cubicBezTo>
                  <a:pt x="6677" y="1113"/>
                  <a:pt x="5079" y="1113"/>
                  <a:pt x="4680" y="1056"/>
                </a:cubicBezTo>
                <a:cubicBezTo>
                  <a:pt x="4352" y="1011"/>
                  <a:pt x="4085" y="988"/>
                  <a:pt x="3861" y="988"/>
                </a:cubicBezTo>
                <a:cubicBezTo>
                  <a:pt x="3382" y="988"/>
                  <a:pt x="3097" y="1090"/>
                  <a:pt x="2825" y="1284"/>
                </a:cubicBezTo>
                <a:cubicBezTo>
                  <a:pt x="1769" y="2026"/>
                  <a:pt x="0" y="7105"/>
                  <a:pt x="1199" y="7333"/>
                </a:cubicBezTo>
                <a:cubicBezTo>
                  <a:pt x="1299" y="7350"/>
                  <a:pt x="1495" y="7357"/>
                  <a:pt x="1774" y="7357"/>
                </a:cubicBezTo>
                <a:cubicBezTo>
                  <a:pt x="2447" y="7357"/>
                  <a:pt x="3606" y="7316"/>
                  <a:pt x="5079" y="7276"/>
                </a:cubicBezTo>
                <a:cubicBezTo>
                  <a:pt x="6472" y="7232"/>
                  <a:pt x="10875" y="7123"/>
                  <a:pt x="15204" y="7123"/>
                </a:cubicBezTo>
                <a:cubicBezTo>
                  <a:pt x="19388" y="7123"/>
                  <a:pt x="23504" y="7225"/>
                  <a:pt x="24766" y="7590"/>
                </a:cubicBezTo>
                <a:cubicBezTo>
                  <a:pt x="32973" y="7454"/>
                  <a:pt x="39012" y="7339"/>
                  <a:pt x="43134" y="7339"/>
                </a:cubicBezTo>
                <a:cubicBezTo>
                  <a:pt x="45962" y="7339"/>
                  <a:pt x="47887" y="7393"/>
                  <a:pt x="48990" y="7533"/>
                </a:cubicBezTo>
                <a:cubicBezTo>
                  <a:pt x="50074" y="7190"/>
                  <a:pt x="59747" y="6819"/>
                  <a:pt x="62029" y="6762"/>
                </a:cubicBezTo>
                <a:cubicBezTo>
                  <a:pt x="67850" y="6677"/>
                  <a:pt x="73556" y="6734"/>
                  <a:pt x="73956" y="6620"/>
                </a:cubicBezTo>
                <a:cubicBezTo>
                  <a:pt x="74412" y="6506"/>
                  <a:pt x="75710" y="6449"/>
                  <a:pt x="76969" y="6449"/>
                </a:cubicBezTo>
                <a:cubicBezTo>
                  <a:pt x="78228" y="6449"/>
                  <a:pt x="79448" y="6506"/>
                  <a:pt x="79748" y="6620"/>
                </a:cubicBezTo>
                <a:cubicBezTo>
                  <a:pt x="80145" y="6779"/>
                  <a:pt x="80618" y="6831"/>
                  <a:pt x="81107" y="6831"/>
                </a:cubicBezTo>
                <a:cubicBezTo>
                  <a:pt x="82064" y="6831"/>
                  <a:pt x="83080" y="6630"/>
                  <a:pt x="83704" y="6630"/>
                </a:cubicBezTo>
                <a:cubicBezTo>
                  <a:pt x="83905" y="6630"/>
                  <a:pt x="84065" y="6650"/>
                  <a:pt x="84170" y="6705"/>
                </a:cubicBezTo>
                <a:cubicBezTo>
                  <a:pt x="88108" y="6423"/>
                  <a:pt x="88450" y="6314"/>
                  <a:pt x="92343" y="6314"/>
                </a:cubicBezTo>
                <a:cubicBezTo>
                  <a:pt x="94346" y="6314"/>
                  <a:pt x="97289" y="6343"/>
                  <a:pt x="102146" y="6391"/>
                </a:cubicBezTo>
                <a:cubicBezTo>
                  <a:pt x="105284" y="6420"/>
                  <a:pt x="114700" y="6563"/>
                  <a:pt x="114700" y="6563"/>
                </a:cubicBezTo>
                <a:cubicBezTo>
                  <a:pt x="115611" y="6476"/>
                  <a:pt x="116557" y="6443"/>
                  <a:pt x="117507" y="6443"/>
                </a:cubicBezTo>
                <a:cubicBezTo>
                  <a:pt x="120650" y="6443"/>
                  <a:pt x="123834" y="6806"/>
                  <a:pt x="125913" y="6806"/>
                </a:cubicBezTo>
                <a:cubicBezTo>
                  <a:pt x="126946" y="6806"/>
                  <a:pt x="127706" y="6716"/>
                  <a:pt x="128053" y="6449"/>
                </a:cubicBezTo>
                <a:cubicBezTo>
                  <a:pt x="129251" y="5536"/>
                  <a:pt x="130877" y="1655"/>
                  <a:pt x="130392" y="714"/>
                </a:cubicBezTo>
                <a:cubicBezTo>
                  <a:pt x="130317" y="518"/>
                  <a:pt x="127406" y="449"/>
                  <a:pt x="124592" y="449"/>
                </a:cubicBezTo>
                <a:cubicBezTo>
                  <a:pt x="122081" y="449"/>
                  <a:pt x="119648" y="504"/>
                  <a:pt x="119379" y="571"/>
                </a:cubicBezTo>
                <a:cubicBezTo>
                  <a:pt x="119303" y="586"/>
                  <a:pt x="119226" y="593"/>
                  <a:pt x="119154" y="593"/>
                </a:cubicBezTo>
                <a:cubicBezTo>
                  <a:pt x="118957" y="593"/>
                  <a:pt x="118793" y="540"/>
                  <a:pt x="118751" y="457"/>
                </a:cubicBezTo>
                <a:cubicBezTo>
                  <a:pt x="118694" y="428"/>
                  <a:pt x="113929" y="229"/>
                  <a:pt x="113844" y="229"/>
                </a:cubicBezTo>
                <a:cubicBezTo>
                  <a:pt x="109963" y="114"/>
                  <a:pt x="110791" y="143"/>
                  <a:pt x="109393" y="114"/>
                </a:cubicBezTo>
                <a:lnTo>
                  <a:pt x="108965" y="114"/>
                </a:lnTo>
                <a:cubicBezTo>
                  <a:pt x="108965" y="38"/>
                  <a:pt x="108838" y="0"/>
                  <a:pt x="10863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B63A97-0E21-4965-B657-031D7CBF4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16" y="1819407"/>
            <a:ext cx="24003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48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39"/>
          <p:cNvSpPr txBox="1">
            <a:spLocks noGrp="1"/>
          </p:cNvSpPr>
          <p:nvPr>
            <p:ph type="title"/>
          </p:nvPr>
        </p:nvSpPr>
        <p:spPr>
          <a:xfrm>
            <a:off x="1832511" y="2658447"/>
            <a:ext cx="25326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990"/>
            </a:pPr>
            <a:r>
              <a:rPr lang="en-US" dirty="0"/>
              <a:t>For Kids</a:t>
            </a:r>
            <a:br>
              <a:rPr lang="en-US" dirty="0"/>
            </a:br>
            <a:endParaRPr dirty="0"/>
          </a:p>
        </p:txBody>
      </p:sp>
      <p:sp>
        <p:nvSpPr>
          <p:cNvPr id="691" name="Google Shape;691;p39"/>
          <p:cNvSpPr txBox="1">
            <a:spLocks noGrp="1"/>
          </p:cNvSpPr>
          <p:nvPr>
            <p:ph type="subTitle" idx="1"/>
          </p:nvPr>
        </p:nvSpPr>
        <p:spPr>
          <a:xfrm>
            <a:off x="2691789" y="3352787"/>
            <a:ext cx="814044" cy="3011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510</a:t>
            </a:r>
            <a:r>
              <a:rPr lang="en" dirty="0"/>
              <a:t> </a:t>
            </a:r>
            <a:endParaRPr dirty="0"/>
          </a:p>
        </p:txBody>
      </p:sp>
      <p:sp>
        <p:nvSpPr>
          <p:cNvPr id="692" name="Google Shape;692;p39"/>
          <p:cNvSpPr txBox="1">
            <a:spLocks noGrp="1"/>
          </p:cNvSpPr>
          <p:nvPr>
            <p:ph type="title" idx="2"/>
          </p:nvPr>
        </p:nvSpPr>
        <p:spPr>
          <a:xfrm>
            <a:off x="4679448" y="2658447"/>
            <a:ext cx="2580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693" name="Google Shape;693;p39"/>
          <p:cNvSpPr txBox="1">
            <a:spLocks noGrp="1"/>
          </p:cNvSpPr>
          <p:nvPr>
            <p:ph type="subTitle" idx="3"/>
          </p:nvPr>
        </p:nvSpPr>
        <p:spPr>
          <a:xfrm>
            <a:off x="5447396" y="3345353"/>
            <a:ext cx="1044103" cy="3085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510</a:t>
            </a:r>
            <a:endParaRPr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08AF67-3364-467F-9EC1-C7EF905D8907}"/>
              </a:ext>
            </a:extLst>
          </p:cNvPr>
          <p:cNvSpPr txBox="1"/>
          <p:nvPr/>
        </p:nvSpPr>
        <p:spPr>
          <a:xfrm>
            <a:off x="2481518" y="1740753"/>
            <a:ext cx="4574602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800" dirty="0">
                <a:solidFill>
                  <a:schemeClr val="bg2"/>
                </a:solidFill>
                <a:latin typeface="Amatic SC" panose="00000500000000000000" pitchFamily="2" charset="-79"/>
                <a:cs typeface="Amatic SC" panose="00000500000000000000" pitchFamily="2" charset="-79"/>
              </a:rPr>
              <a:t>Total number of stories </a:t>
            </a:r>
            <a:endParaRPr lang="ar-SA" sz="4800" dirty="0">
              <a:solidFill>
                <a:schemeClr val="bg2"/>
              </a:solidFill>
              <a:latin typeface="Amatic SC" panose="00000500000000000000" pitchFamily="2" charset="-79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1F7A56-94CC-4537-BA9D-C8251682C6F4}"/>
              </a:ext>
            </a:extLst>
          </p:cNvPr>
          <p:cNvSpPr txBox="1"/>
          <p:nvPr/>
        </p:nvSpPr>
        <p:spPr>
          <a:xfrm>
            <a:off x="1325486" y="2084490"/>
            <a:ext cx="7689552" cy="178510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Tokenization </a:t>
            </a: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Remove unnecessary information (stopping words, punctuation,…) </a:t>
            </a: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lemmatization using : </a:t>
            </a:r>
            <a:r>
              <a:rPr lang="en-US" sz="2200" b="1" dirty="0" err="1">
                <a:solidFill>
                  <a:schemeClr val="bg2"/>
                </a:solidFill>
                <a:latin typeface="Gaegu"/>
                <a:ea typeface="Gaegu"/>
                <a:sym typeface="Gaegu"/>
              </a:rPr>
              <a:t>qalsadi.lemmatizer</a:t>
            </a:r>
            <a:endParaRPr lang="en-US" sz="2200" b="1" dirty="0">
              <a:solidFill>
                <a:schemeClr val="bg2"/>
              </a:solidFill>
              <a:latin typeface="Gaegu"/>
              <a:ea typeface="Gaegu"/>
              <a:sym typeface="Gaegu"/>
            </a:endParaRPr>
          </a:p>
          <a:p>
            <a:pPr marL="342900" indent="-342900">
              <a:buClr>
                <a:schemeClr val="dk2"/>
              </a:buClr>
              <a:buSzPts val="990"/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bg2"/>
                </a:solidFill>
                <a:latin typeface="Gaegu"/>
                <a:ea typeface="Gaegu"/>
                <a:sym typeface="Gaegu"/>
              </a:rPr>
              <a:t>TD-IDF</a:t>
            </a:r>
            <a:endParaRPr lang="ar-SA" sz="2200" b="1" dirty="0">
              <a:solidFill>
                <a:schemeClr val="bg2"/>
              </a:solidFill>
              <a:latin typeface="Gaegu"/>
              <a:ea typeface="Gaegu"/>
              <a:sym typeface="Gaegu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845BF98-1BAA-4230-B258-D3E4D0C05C89}"/>
              </a:ext>
            </a:extLst>
          </p:cNvPr>
          <p:cNvSpPr txBox="1"/>
          <p:nvPr/>
        </p:nvSpPr>
        <p:spPr>
          <a:xfrm>
            <a:off x="405161" y="365137"/>
            <a:ext cx="48991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Preprocessing</a:t>
            </a:r>
            <a:endParaRPr lang="ar-SA" sz="2400" dirty="0">
              <a:solidFill>
                <a:schemeClr val="bg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4EA6A0-FE4C-4299-B95D-9F81950B7573}"/>
              </a:ext>
            </a:extLst>
          </p:cNvPr>
          <p:cNvSpPr txBox="1"/>
          <p:nvPr/>
        </p:nvSpPr>
        <p:spPr>
          <a:xfrm>
            <a:off x="617220" y="3869594"/>
            <a:ext cx="815340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bg2"/>
                </a:solidFill>
                <a:latin typeface="Gaegu"/>
                <a:ea typeface="Gaegu"/>
              </a:rPr>
              <a:t>Then we have 1020 rows and 11971 columns</a:t>
            </a:r>
            <a:endParaRPr lang="ar-SA" sz="3200" b="1" dirty="0">
              <a:solidFill>
                <a:schemeClr val="bg2"/>
              </a:solidFill>
              <a:latin typeface="Gaegu"/>
              <a:ea typeface="Gaegu"/>
            </a:endParaRPr>
          </a:p>
        </p:txBody>
      </p:sp>
    </p:spTree>
    <p:extLst>
      <p:ext uri="{BB962C8B-B14F-4D97-AF65-F5344CB8AC3E}">
        <p14:creationId xmlns:p14="http://schemas.microsoft.com/office/powerpoint/2010/main" val="898547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LSA?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3708483" y="1480343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3659129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278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4107316" y="2207761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742</a:t>
            </a:r>
            <a:endParaRPr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BF3D7CB-7B03-4A86-85F4-7DFFA82860A6}"/>
              </a:ext>
            </a:extLst>
          </p:cNvPr>
          <p:cNvSpPr txBox="1"/>
          <p:nvPr/>
        </p:nvSpPr>
        <p:spPr>
          <a:xfrm>
            <a:off x="578155" y="248295"/>
            <a:ext cx="47429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Models</a:t>
            </a:r>
            <a:endParaRPr lang="ar-SA" sz="2400" dirty="0">
              <a:solidFill>
                <a:schemeClr val="bg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893C26-1FF2-41ED-BB59-A723D98E7859}"/>
              </a:ext>
            </a:extLst>
          </p:cNvPr>
          <p:cNvSpPr txBox="1"/>
          <p:nvPr/>
        </p:nvSpPr>
        <p:spPr>
          <a:xfrm>
            <a:off x="728263" y="4037686"/>
            <a:ext cx="459287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Oh no !!!!!!! , I think we need to change the data !!</a:t>
            </a:r>
            <a:endParaRPr lang="ar-SA" sz="2800" dirty="0">
              <a:solidFill>
                <a:schemeClr val="bg2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33C6BEC-A918-4B98-8EA8-59F6E53AD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840" y="2198237"/>
            <a:ext cx="3847420" cy="259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82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NMF?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3925216" y="1431962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3977056" y="3033665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528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4351082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492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101EFD-C21E-4279-B16C-678E6996E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920" y="2936477"/>
            <a:ext cx="2772280" cy="20765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95EB83-DA5E-4E83-8F18-348EF5BECC9D}"/>
              </a:ext>
            </a:extLst>
          </p:cNvPr>
          <p:cNvSpPr txBox="1"/>
          <p:nvPr/>
        </p:nvSpPr>
        <p:spPr>
          <a:xfrm>
            <a:off x="981803" y="4099633"/>
            <a:ext cx="4650556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</a:rPr>
              <a:t>Oh This is convenient, no need to change the data</a:t>
            </a:r>
            <a:endParaRPr lang="ar-SA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03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8"/>
          <p:cNvSpPr txBox="1">
            <a:spLocks noGrp="1"/>
          </p:cNvSpPr>
          <p:nvPr>
            <p:ph type="title"/>
          </p:nvPr>
        </p:nvSpPr>
        <p:spPr>
          <a:xfrm>
            <a:off x="728264" y="616908"/>
            <a:ext cx="78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Clustring with original data?</a:t>
            </a:r>
            <a:endParaRPr dirty="0"/>
          </a:p>
        </p:txBody>
      </p:sp>
      <p:sp>
        <p:nvSpPr>
          <p:cNvPr id="1977" name="Google Shape;1977;p48"/>
          <p:cNvSpPr/>
          <p:nvPr/>
        </p:nvSpPr>
        <p:spPr>
          <a:xfrm>
            <a:off x="1381620" y="1582485"/>
            <a:ext cx="1926290" cy="1740080"/>
          </a:xfrm>
          <a:custGeom>
            <a:avLst/>
            <a:gdLst/>
            <a:ahLst/>
            <a:cxnLst/>
            <a:rect l="l" t="t" r="r" b="b"/>
            <a:pathLst>
              <a:path w="43048" h="40094" extrusionOk="0">
                <a:moveTo>
                  <a:pt x="24343" y="1121"/>
                </a:moveTo>
                <a:cubicBezTo>
                  <a:pt x="28408" y="1121"/>
                  <a:pt x="32529" y="2293"/>
                  <a:pt x="35845" y="4642"/>
                </a:cubicBezTo>
                <a:cubicBezTo>
                  <a:pt x="41027" y="8281"/>
                  <a:pt x="41568" y="14345"/>
                  <a:pt x="39132" y="19707"/>
                </a:cubicBezTo>
                <a:lnTo>
                  <a:pt x="39132" y="19707"/>
                </a:lnTo>
                <a:cubicBezTo>
                  <a:pt x="39051" y="16103"/>
                  <a:pt x="38014" y="12516"/>
                  <a:pt x="35961" y="9540"/>
                </a:cubicBezTo>
                <a:cubicBezTo>
                  <a:pt x="33161" y="5576"/>
                  <a:pt x="28847" y="3835"/>
                  <a:pt x="24319" y="3835"/>
                </a:cubicBezTo>
                <a:cubicBezTo>
                  <a:pt x="22791" y="3835"/>
                  <a:pt x="21239" y="4034"/>
                  <a:pt x="19713" y="4412"/>
                </a:cubicBezTo>
                <a:cubicBezTo>
                  <a:pt x="16063" y="5331"/>
                  <a:pt x="12235" y="7202"/>
                  <a:pt x="8967" y="9757"/>
                </a:cubicBezTo>
                <a:lnTo>
                  <a:pt x="8967" y="9757"/>
                </a:lnTo>
                <a:cubicBezTo>
                  <a:pt x="11733" y="4005"/>
                  <a:pt x="17968" y="1121"/>
                  <a:pt x="24343" y="1121"/>
                </a:cubicBezTo>
                <a:close/>
                <a:moveTo>
                  <a:pt x="24294" y="4726"/>
                </a:moveTo>
                <a:cubicBezTo>
                  <a:pt x="26717" y="4726"/>
                  <a:pt x="29101" y="5286"/>
                  <a:pt x="31294" y="6601"/>
                </a:cubicBezTo>
                <a:cubicBezTo>
                  <a:pt x="36541" y="9749"/>
                  <a:pt x="38443" y="16337"/>
                  <a:pt x="37827" y="22145"/>
                </a:cubicBezTo>
                <a:lnTo>
                  <a:pt x="37827" y="22145"/>
                </a:lnTo>
                <a:cubicBezTo>
                  <a:pt x="33348" y="29361"/>
                  <a:pt x="24587" y="33797"/>
                  <a:pt x="16079" y="33797"/>
                </a:cubicBezTo>
                <a:cubicBezTo>
                  <a:pt x="15289" y="33797"/>
                  <a:pt x="14502" y="33758"/>
                  <a:pt x="13721" y="33681"/>
                </a:cubicBezTo>
                <a:cubicBezTo>
                  <a:pt x="10466" y="33359"/>
                  <a:pt x="6922" y="31882"/>
                  <a:pt x="4551" y="29458"/>
                </a:cubicBezTo>
                <a:lnTo>
                  <a:pt x="4551" y="29458"/>
                </a:lnTo>
                <a:cubicBezTo>
                  <a:pt x="3871" y="26317"/>
                  <a:pt x="4534" y="22820"/>
                  <a:pt x="6000" y="19853"/>
                </a:cubicBezTo>
                <a:cubicBezTo>
                  <a:pt x="9435" y="13107"/>
                  <a:pt x="17250" y="10568"/>
                  <a:pt x="24731" y="10568"/>
                </a:cubicBezTo>
                <a:cubicBezTo>
                  <a:pt x="27793" y="10568"/>
                  <a:pt x="30799" y="10993"/>
                  <a:pt x="33426" y="11729"/>
                </a:cubicBezTo>
                <a:cubicBezTo>
                  <a:pt x="33522" y="11752"/>
                  <a:pt x="33613" y="11762"/>
                  <a:pt x="33696" y="11762"/>
                </a:cubicBezTo>
                <a:cubicBezTo>
                  <a:pt x="34452" y="11762"/>
                  <a:pt x="34619" y="10900"/>
                  <a:pt x="33944" y="10692"/>
                </a:cubicBezTo>
                <a:cubicBezTo>
                  <a:pt x="31163" y="9919"/>
                  <a:pt x="28213" y="9510"/>
                  <a:pt x="25259" y="9510"/>
                </a:cubicBezTo>
                <a:cubicBezTo>
                  <a:pt x="20502" y="9510"/>
                  <a:pt x="15734" y="10571"/>
                  <a:pt x="11647" y="12881"/>
                </a:cubicBezTo>
                <a:cubicBezTo>
                  <a:pt x="6417" y="15869"/>
                  <a:pt x="2853" y="21998"/>
                  <a:pt x="3345" y="27986"/>
                </a:cubicBezTo>
                <a:lnTo>
                  <a:pt x="3345" y="27986"/>
                </a:lnTo>
                <a:cubicBezTo>
                  <a:pt x="2552" y="26815"/>
                  <a:pt x="2018" y="25481"/>
                  <a:pt x="1852" y="24001"/>
                </a:cubicBezTo>
                <a:cubicBezTo>
                  <a:pt x="1370" y="20053"/>
                  <a:pt x="3907" y="16265"/>
                  <a:pt x="6637" y="13378"/>
                </a:cubicBezTo>
                <a:lnTo>
                  <a:pt x="6637" y="13378"/>
                </a:lnTo>
                <a:cubicBezTo>
                  <a:pt x="6616" y="13501"/>
                  <a:pt x="6595" y="13623"/>
                  <a:pt x="6576" y="13746"/>
                </a:cubicBezTo>
                <a:cubicBezTo>
                  <a:pt x="6542" y="14160"/>
                  <a:pt x="6901" y="14430"/>
                  <a:pt x="7219" y="14430"/>
                </a:cubicBezTo>
                <a:cubicBezTo>
                  <a:pt x="7431" y="14430"/>
                  <a:pt x="7625" y="14310"/>
                  <a:pt x="7671" y="14034"/>
                </a:cubicBezTo>
                <a:cubicBezTo>
                  <a:pt x="7784" y="13282"/>
                  <a:pt x="7944" y="12564"/>
                  <a:pt x="8149" y="11878"/>
                </a:cubicBezTo>
                <a:lnTo>
                  <a:pt x="8149" y="11878"/>
                </a:lnTo>
                <a:cubicBezTo>
                  <a:pt x="8182" y="11848"/>
                  <a:pt x="8215" y="11817"/>
                  <a:pt x="8247" y="11787"/>
                </a:cubicBezTo>
                <a:cubicBezTo>
                  <a:pt x="12363" y="7997"/>
                  <a:pt x="18439" y="4726"/>
                  <a:pt x="24294" y="4726"/>
                </a:cubicBezTo>
                <a:close/>
                <a:moveTo>
                  <a:pt x="37358" y="24812"/>
                </a:moveTo>
                <a:lnTo>
                  <a:pt x="37358" y="24812"/>
                </a:lnTo>
                <a:cubicBezTo>
                  <a:pt x="35590" y="31893"/>
                  <a:pt x="29638" y="37429"/>
                  <a:pt x="22421" y="38751"/>
                </a:cubicBezTo>
                <a:cubicBezTo>
                  <a:pt x="21426" y="38922"/>
                  <a:pt x="20402" y="39008"/>
                  <a:pt x="19369" y="39008"/>
                </a:cubicBezTo>
                <a:cubicBezTo>
                  <a:pt x="15195" y="39008"/>
                  <a:pt x="10869" y="37616"/>
                  <a:pt x="7729" y="34891"/>
                </a:cubicBezTo>
                <a:cubicBezTo>
                  <a:pt x="6557" y="33873"/>
                  <a:pt x="5715" y="32674"/>
                  <a:pt x="5157" y="31370"/>
                </a:cubicBezTo>
                <a:lnTo>
                  <a:pt x="5157" y="31370"/>
                </a:lnTo>
                <a:cubicBezTo>
                  <a:pt x="8385" y="33747"/>
                  <a:pt x="12816" y="35006"/>
                  <a:pt x="16534" y="35006"/>
                </a:cubicBezTo>
                <a:cubicBezTo>
                  <a:pt x="16576" y="35006"/>
                  <a:pt x="16618" y="35006"/>
                  <a:pt x="16659" y="35006"/>
                </a:cubicBezTo>
                <a:cubicBezTo>
                  <a:pt x="24537" y="34904"/>
                  <a:pt x="32504" y="30992"/>
                  <a:pt x="37358" y="24812"/>
                </a:cubicBezTo>
                <a:close/>
                <a:moveTo>
                  <a:pt x="24551" y="1"/>
                </a:moveTo>
                <a:cubicBezTo>
                  <a:pt x="19448" y="1"/>
                  <a:pt x="14343" y="1673"/>
                  <a:pt x="10898" y="4930"/>
                </a:cubicBezTo>
                <a:cubicBezTo>
                  <a:pt x="9069" y="6672"/>
                  <a:pt x="7832" y="8908"/>
                  <a:pt x="7113" y="11339"/>
                </a:cubicBezTo>
                <a:lnTo>
                  <a:pt x="7113" y="11339"/>
                </a:lnTo>
                <a:cubicBezTo>
                  <a:pt x="4293" y="13968"/>
                  <a:pt x="2088" y="17147"/>
                  <a:pt x="1103" y="20659"/>
                </a:cubicBezTo>
                <a:cubicBezTo>
                  <a:pt x="0" y="24579"/>
                  <a:pt x="1284" y="27770"/>
                  <a:pt x="3703" y="30139"/>
                </a:cubicBezTo>
                <a:lnTo>
                  <a:pt x="3703" y="30139"/>
                </a:lnTo>
                <a:cubicBezTo>
                  <a:pt x="3874" y="30809"/>
                  <a:pt x="4101" y="31473"/>
                  <a:pt x="4387" y="32125"/>
                </a:cubicBezTo>
                <a:cubicBezTo>
                  <a:pt x="6861" y="37740"/>
                  <a:pt x="13580" y="40093"/>
                  <a:pt x="19610" y="40093"/>
                </a:cubicBezTo>
                <a:cubicBezTo>
                  <a:pt x="20881" y="40093"/>
                  <a:pt x="22121" y="39989"/>
                  <a:pt x="23285" y="39788"/>
                </a:cubicBezTo>
                <a:cubicBezTo>
                  <a:pt x="30141" y="38636"/>
                  <a:pt x="35673" y="33277"/>
                  <a:pt x="37977" y="26940"/>
                </a:cubicBezTo>
                <a:cubicBezTo>
                  <a:pt x="38496" y="25486"/>
                  <a:pt x="38844" y="23960"/>
                  <a:pt x="39014" y="22410"/>
                </a:cubicBezTo>
                <a:lnTo>
                  <a:pt x="39014" y="22410"/>
                </a:lnTo>
                <a:cubicBezTo>
                  <a:pt x="39053" y="22345"/>
                  <a:pt x="39091" y="22280"/>
                  <a:pt x="39130" y="22215"/>
                </a:cubicBezTo>
                <a:cubicBezTo>
                  <a:pt x="42010" y="17375"/>
                  <a:pt x="43047" y="11441"/>
                  <a:pt x="39533" y="6659"/>
                </a:cubicBezTo>
                <a:cubicBezTo>
                  <a:pt x="36187" y="2177"/>
                  <a:pt x="30370" y="1"/>
                  <a:pt x="24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48"/>
          <p:cNvSpPr/>
          <p:nvPr/>
        </p:nvSpPr>
        <p:spPr>
          <a:xfrm rot="-2875111" flipH="1">
            <a:off x="5279482" y="1480344"/>
            <a:ext cx="1898733" cy="1906923"/>
          </a:xfrm>
          <a:custGeom>
            <a:avLst/>
            <a:gdLst/>
            <a:ahLst/>
            <a:cxnLst/>
            <a:rect l="l" t="t" r="r" b="b"/>
            <a:pathLst>
              <a:path w="39007" h="34971" extrusionOk="0">
                <a:moveTo>
                  <a:pt x="27002" y="4173"/>
                </a:moveTo>
                <a:cubicBezTo>
                  <a:pt x="28109" y="4173"/>
                  <a:pt x="29216" y="4347"/>
                  <a:pt x="30307" y="4725"/>
                </a:cubicBezTo>
                <a:cubicBezTo>
                  <a:pt x="32267" y="5414"/>
                  <a:pt x="33740" y="6784"/>
                  <a:pt x="34692" y="8467"/>
                </a:cubicBezTo>
                <a:lnTo>
                  <a:pt x="34692" y="8467"/>
                </a:lnTo>
                <a:cubicBezTo>
                  <a:pt x="32334" y="6513"/>
                  <a:pt x="29020" y="5680"/>
                  <a:pt x="25801" y="5680"/>
                </a:cubicBezTo>
                <a:cubicBezTo>
                  <a:pt x="24435" y="5680"/>
                  <a:pt x="23087" y="5830"/>
                  <a:pt x="21837" y="6108"/>
                </a:cubicBezTo>
                <a:cubicBezTo>
                  <a:pt x="20899" y="6306"/>
                  <a:pt x="19961" y="6559"/>
                  <a:pt x="19028" y="6865"/>
                </a:cubicBezTo>
                <a:lnTo>
                  <a:pt x="19028" y="6865"/>
                </a:lnTo>
                <a:cubicBezTo>
                  <a:pt x="21541" y="5226"/>
                  <a:pt x="24273" y="4173"/>
                  <a:pt x="27002" y="4173"/>
                </a:cubicBezTo>
                <a:close/>
                <a:moveTo>
                  <a:pt x="24007" y="1252"/>
                </a:moveTo>
                <a:cubicBezTo>
                  <a:pt x="26899" y="1252"/>
                  <a:pt x="29656" y="2274"/>
                  <a:pt x="31833" y="4131"/>
                </a:cubicBezTo>
                <a:lnTo>
                  <a:pt x="31833" y="4131"/>
                </a:lnTo>
                <a:cubicBezTo>
                  <a:pt x="30436" y="3458"/>
                  <a:pt x="28874" y="3147"/>
                  <a:pt x="27272" y="3147"/>
                </a:cubicBezTo>
                <a:cubicBezTo>
                  <a:pt x="25371" y="3147"/>
                  <a:pt x="23414" y="3585"/>
                  <a:pt x="21607" y="4379"/>
                </a:cubicBezTo>
                <a:cubicBezTo>
                  <a:pt x="19452" y="5327"/>
                  <a:pt x="17345" y="6687"/>
                  <a:pt x="15420" y="8318"/>
                </a:cubicBezTo>
                <a:lnTo>
                  <a:pt x="15420" y="8318"/>
                </a:lnTo>
                <a:cubicBezTo>
                  <a:pt x="11855" y="10028"/>
                  <a:pt x="8541" y="12455"/>
                  <a:pt x="5927" y="15338"/>
                </a:cubicBezTo>
                <a:lnTo>
                  <a:pt x="5927" y="15338"/>
                </a:lnTo>
                <a:cubicBezTo>
                  <a:pt x="8905" y="9391"/>
                  <a:pt x="14357" y="3254"/>
                  <a:pt x="21031" y="1614"/>
                </a:cubicBezTo>
                <a:cubicBezTo>
                  <a:pt x="22026" y="1370"/>
                  <a:pt x="23025" y="1252"/>
                  <a:pt x="24007" y="1252"/>
                </a:cubicBezTo>
                <a:close/>
                <a:moveTo>
                  <a:pt x="25624" y="29682"/>
                </a:moveTo>
                <a:lnTo>
                  <a:pt x="25624" y="29682"/>
                </a:lnTo>
                <a:cubicBezTo>
                  <a:pt x="23667" y="31098"/>
                  <a:pt x="21529" y="32241"/>
                  <a:pt x="19290" y="32945"/>
                </a:cubicBezTo>
                <a:lnTo>
                  <a:pt x="19290" y="32945"/>
                </a:lnTo>
                <a:cubicBezTo>
                  <a:pt x="21579" y="31983"/>
                  <a:pt x="23743" y="30802"/>
                  <a:pt x="25624" y="29682"/>
                </a:cubicBezTo>
                <a:close/>
                <a:moveTo>
                  <a:pt x="26131" y="6878"/>
                </a:moveTo>
                <a:cubicBezTo>
                  <a:pt x="28066" y="6878"/>
                  <a:pt x="29973" y="7251"/>
                  <a:pt x="31690" y="8182"/>
                </a:cubicBezTo>
                <a:cubicBezTo>
                  <a:pt x="33720" y="9282"/>
                  <a:pt x="35157" y="10892"/>
                  <a:pt x="35953" y="12777"/>
                </a:cubicBezTo>
                <a:lnTo>
                  <a:pt x="35953" y="12777"/>
                </a:lnTo>
                <a:cubicBezTo>
                  <a:pt x="36002" y="13554"/>
                  <a:pt x="35965" y="14334"/>
                  <a:pt x="35838" y="15096"/>
                </a:cubicBezTo>
                <a:cubicBezTo>
                  <a:pt x="35314" y="18480"/>
                  <a:pt x="33488" y="21588"/>
                  <a:pt x="31340" y="24225"/>
                </a:cubicBezTo>
                <a:lnTo>
                  <a:pt x="31340" y="24225"/>
                </a:lnTo>
                <a:cubicBezTo>
                  <a:pt x="29832" y="25627"/>
                  <a:pt x="28095" y="26837"/>
                  <a:pt x="26504" y="27944"/>
                </a:cubicBezTo>
                <a:cubicBezTo>
                  <a:pt x="23162" y="30134"/>
                  <a:pt x="19533" y="31977"/>
                  <a:pt x="15615" y="33015"/>
                </a:cubicBezTo>
                <a:cubicBezTo>
                  <a:pt x="15146" y="33157"/>
                  <a:pt x="14665" y="33291"/>
                  <a:pt x="14176" y="33410"/>
                </a:cubicBezTo>
                <a:lnTo>
                  <a:pt x="14176" y="33410"/>
                </a:lnTo>
                <a:cubicBezTo>
                  <a:pt x="11643" y="32354"/>
                  <a:pt x="10247" y="29956"/>
                  <a:pt x="10487" y="27080"/>
                </a:cubicBezTo>
                <a:cubicBezTo>
                  <a:pt x="10775" y="23393"/>
                  <a:pt x="13540" y="20166"/>
                  <a:pt x="16536" y="18438"/>
                </a:cubicBezTo>
                <a:cubicBezTo>
                  <a:pt x="17343" y="17977"/>
                  <a:pt x="18150" y="17631"/>
                  <a:pt x="19014" y="17401"/>
                </a:cubicBezTo>
                <a:cubicBezTo>
                  <a:pt x="19760" y="16921"/>
                  <a:pt x="19570" y="15999"/>
                  <a:pt x="18991" y="15999"/>
                </a:cubicBezTo>
                <a:cubicBezTo>
                  <a:pt x="18943" y="15999"/>
                  <a:pt x="18893" y="16005"/>
                  <a:pt x="18841" y="16018"/>
                </a:cubicBezTo>
                <a:cubicBezTo>
                  <a:pt x="13310" y="17919"/>
                  <a:pt x="8067" y="23738"/>
                  <a:pt x="9853" y="29961"/>
                </a:cubicBezTo>
                <a:cubicBezTo>
                  <a:pt x="10336" y="31631"/>
                  <a:pt x="11259" y="32806"/>
                  <a:pt x="12449" y="33590"/>
                </a:cubicBezTo>
                <a:lnTo>
                  <a:pt x="12449" y="33590"/>
                </a:lnTo>
                <a:cubicBezTo>
                  <a:pt x="11029" y="33397"/>
                  <a:pt x="9601" y="32987"/>
                  <a:pt x="8182" y="32323"/>
                </a:cubicBezTo>
                <a:cubicBezTo>
                  <a:pt x="2586" y="29647"/>
                  <a:pt x="2867" y="23435"/>
                  <a:pt x="4652" y="18340"/>
                </a:cubicBezTo>
                <a:lnTo>
                  <a:pt x="4652" y="18340"/>
                </a:lnTo>
                <a:cubicBezTo>
                  <a:pt x="6545" y="15650"/>
                  <a:pt x="9236" y="13354"/>
                  <a:pt x="12162" y="11538"/>
                </a:cubicBezTo>
                <a:lnTo>
                  <a:pt x="12162" y="11538"/>
                </a:lnTo>
                <a:cubicBezTo>
                  <a:pt x="10386" y="13582"/>
                  <a:pt x="8909" y="15843"/>
                  <a:pt x="7894" y="18150"/>
                </a:cubicBezTo>
                <a:cubicBezTo>
                  <a:pt x="7694" y="18589"/>
                  <a:pt x="8104" y="19001"/>
                  <a:pt x="8470" y="19001"/>
                </a:cubicBezTo>
                <a:cubicBezTo>
                  <a:pt x="8632" y="19001"/>
                  <a:pt x="8785" y="18920"/>
                  <a:pt x="8874" y="18726"/>
                </a:cubicBezTo>
                <a:cubicBezTo>
                  <a:pt x="10153" y="15841"/>
                  <a:pt x="12484" y="12515"/>
                  <a:pt x="15379" y="9771"/>
                </a:cubicBezTo>
                <a:lnTo>
                  <a:pt x="15379" y="9771"/>
                </a:lnTo>
                <a:cubicBezTo>
                  <a:pt x="17114" y="8933"/>
                  <a:pt x="18861" y="8264"/>
                  <a:pt x="20512" y="7779"/>
                </a:cubicBezTo>
                <a:cubicBezTo>
                  <a:pt x="22309" y="7237"/>
                  <a:pt x="24233" y="6878"/>
                  <a:pt x="26131" y="6878"/>
                </a:cubicBezTo>
                <a:close/>
                <a:moveTo>
                  <a:pt x="36580" y="17928"/>
                </a:moveTo>
                <a:cubicBezTo>
                  <a:pt x="36516" y="18383"/>
                  <a:pt x="36423" y="18842"/>
                  <a:pt x="36299" y="19302"/>
                </a:cubicBezTo>
                <a:cubicBezTo>
                  <a:pt x="34457" y="26135"/>
                  <a:pt x="27356" y="32724"/>
                  <a:pt x="20004" y="33856"/>
                </a:cubicBezTo>
                <a:lnTo>
                  <a:pt x="20004" y="33856"/>
                </a:lnTo>
                <a:cubicBezTo>
                  <a:pt x="25003" y="32188"/>
                  <a:pt x="30994" y="27633"/>
                  <a:pt x="34427" y="22150"/>
                </a:cubicBezTo>
                <a:lnTo>
                  <a:pt x="34427" y="22150"/>
                </a:lnTo>
                <a:cubicBezTo>
                  <a:pt x="35340" y="20865"/>
                  <a:pt x="36076" y="19465"/>
                  <a:pt x="36580" y="17928"/>
                </a:cubicBezTo>
                <a:close/>
                <a:moveTo>
                  <a:pt x="2471" y="22694"/>
                </a:moveTo>
                <a:cubicBezTo>
                  <a:pt x="2283" y="24850"/>
                  <a:pt x="2556" y="26999"/>
                  <a:pt x="3515" y="28981"/>
                </a:cubicBezTo>
                <a:cubicBezTo>
                  <a:pt x="4706" y="31490"/>
                  <a:pt x="6989" y="33096"/>
                  <a:pt x="9628" y="33951"/>
                </a:cubicBezTo>
                <a:lnTo>
                  <a:pt x="9628" y="33951"/>
                </a:lnTo>
                <a:cubicBezTo>
                  <a:pt x="8185" y="33901"/>
                  <a:pt x="6770" y="33595"/>
                  <a:pt x="5474" y="32899"/>
                </a:cubicBezTo>
                <a:cubicBezTo>
                  <a:pt x="2248" y="31171"/>
                  <a:pt x="1441" y="26850"/>
                  <a:pt x="2248" y="23508"/>
                </a:cubicBezTo>
                <a:cubicBezTo>
                  <a:pt x="2314" y="23234"/>
                  <a:pt x="2388" y="22963"/>
                  <a:pt x="2471" y="22694"/>
                </a:cubicBezTo>
                <a:close/>
                <a:moveTo>
                  <a:pt x="23705" y="0"/>
                </a:moveTo>
                <a:cubicBezTo>
                  <a:pt x="22956" y="0"/>
                  <a:pt x="22197" y="57"/>
                  <a:pt x="21434" y="173"/>
                </a:cubicBezTo>
                <a:cubicBezTo>
                  <a:pt x="15038" y="1268"/>
                  <a:pt x="9623" y="7087"/>
                  <a:pt x="6338" y="12388"/>
                </a:cubicBezTo>
                <a:cubicBezTo>
                  <a:pt x="5118" y="14289"/>
                  <a:pt x="3993" y="16505"/>
                  <a:pt x="3264" y="18827"/>
                </a:cubicBezTo>
                <a:lnTo>
                  <a:pt x="3264" y="18827"/>
                </a:lnTo>
                <a:cubicBezTo>
                  <a:pt x="3213" y="18908"/>
                  <a:pt x="3162" y="18990"/>
                  <a:pt x="3112" y="19071"/>
                </a:cubicBezTo>
                <a:cubicBezTo>
                  <a:pt x="116" y="23796"/>
                  <a:pt x="1" y="31805"/>
                  <a:pt x="6108" y="34167"/>
                </a:cubicBezTo>
                <a:cubicBezTo>
                  <a:pt x="7547" y="34729"/>
                  <a:pt x="9059" y="34971"/>
                  <a:pt x="10602" y="34971"/>
                </a:cubicBezTo>
                <a:cubicBezTo>
                  <a:pt x="11609" y="34971"/>
                  <a:pt x="12629" y="34868"/>
                  <a:pt x="13650" y="34684"/>
                </a:cubicBezTo>
                <a:lnTo>
                  <a:pt x="13650" y="34684"/>
                </a:lnTo>
                <a:cubicBezTo>
                  <a:pt x="13989" y="34703"/>
                  <a:pt x="14328" y="34713"/>
                  <a:pt x="14665" y="34713"/>
                </a:cubicBezTo>
                <a:cubicBezTo>
                  <a:pt x="14873" y="34713"/>
                  <a:pt x="15081" y="34709"/>
                  <a:pt x="15287" y="34702"/>
                </a:cubicBezTo>
                <a:lnTo>
                  <a:pt x="15287" y="34702"/>
                </a:lnTo>
                <a:cubicBezTo>
                  <a:pt x="16027" y="34846"/>
                  <a:pt x="16803" y="34912"/>
                  <a:pt x="17593" y="34912"/>
                </a:cubicBezTo>
                <a:cubicBezTo>
                  <a:pt x="20706" y="34912"/>
                  <a:pt x="24042" y="33893"/>
                  <a:pt x="26274" y="32669"/>
                </a:cubicBezTo>
                <a:cubicBezTo>
                  <a:pt x="32554" y="29212"/>
                  <a:pt x="39007" y="21779"/>
                  <a:pt x="37854" y="14174"/>
                </a:cubicBezTo>
                <a:cubicBezTo>
                  <a:pt x="37741" y="13421"/>
                  <a:pt x="37555" y="12724"/>
                  <a:pt x="37307" y="12082"/>
                </a:cubicBezTo>
                <a:lnTo>
                  <a:pt x="37307" y="12082"/>
                </a:lnTo>
                <a:cubicBezTo>
                  <a:pt x="36799" y="4906"/>
                  <a:pt x="30676" y="0"/>
                  <a:pt x="237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48"/>
          <p:cNvGrpSpPr/>
          <p:nvPr/>
        </p:nvGrpSpPr>
        <p:grpSpPr>
          <a:xfrm rot="1535242">
            <a:off x="7692026" y="590146"/>
            <a:ext cx="802122" cy="572705"/>
            <a:chOff x="3301275" y="1275300"/>
            <a:chExt cx="552425" cy="394425"/>
          </a:xfrm>
        </p:grpSpPr>
        <p:sp>
          <p:nvSpPr>
            <p:cNvPr id="1980" name="Google Shape;1980;p48"/>
            <p:cNvSpPr/>
            <p:nvPr/>
          </p:nvSpPr>
          <p:spPr>
            <a:xfrm>
              <a:off x="3343125" y="1275300"/>
              <a:ext cx="386300" cy="277875"/>
            </a:xfrm>
            <a:custGeom>
              <a:avLst/>
              <a:gdLst/>
              <a:ahLst/>
              <a:cxnLst/>
              <a:rect l="l" t="t" r="r" b="b"/>
              <a:pathLst>
                <a:path w="15452" h="11115" extrusionOk="0">
                  <a:moveTo>
                    <a:pt x="8707" y="1"/>
                  </a:moveTo>
                  <a:cubicBezTo>
                    <a:pt x="7928" y="1"/>
                    <a:pt x="7133" y="139"/>
                    <a:pt x="6341" y="381"/>
                  </a:cubicBezTo>
                  <a:cubicBezTo>
                    <a:pt x="4353" y="988"/>
                    <a:pt x="2825" y="2662"/>
                    <a:pt x="1800" y="4398"/>
                  </a:cubicBezTo>
                  <a:cubicBezTo>
                    <a:pt x="628" y="6386"/>
                    <a:pt x="1" y="8813"/>
                    <a:pt x="1068" y="11010"/>
                  </a:cubicBezTo>
                  <a:cubicBezTo>
                    <a:pt x="1110" y="11052"/>
                    <a:pt x="1151" y="11115"/>
                    <a:pt x="1214" y="11115"/>
                  </a:cubicBezTo>
                  <a:cubicBezTo>
                    <a:pt x="1277" y="11115"/>
                    <a:pt x="1361" y="11094"/>
                    <a:pt x="1423" y="11094"/>
                  </a:cubicBezTo>
                  <a:cubicBezTo>
                    <a:pt x="1570" y="11010"/>
                    <a:pt x="1549" y="10822"/>
                    <a:pt x="1444" y="10822"/>
                  </a:cubicBezTo>
                  <a:cubicBezTo>
                    <a:pt x="1047" y="10738"/>
                    <a:pt x="1068" y="9002"/>
                    <a:pt x="1047" y="8541"/>
                  </a:cubicBezTo>
                  <a:cubicBezTo>
                    <a:pt x="1005" y="7349"/>
                    <a:pt x="1235" y="6386"/>
                    <a:pt x="1779" y="5340"/>
                  </a:cubicBezTo>
                  <a:cubicBezTo>
                    <a:pt x="2679" y="3666"/>
                    <a:pt x="4039" y="1930"/>
                    <a:pt x="5755" y="1093"/>
                  </a:cubicBezTo>
                  <a:cubicBezTo>
                    <a:pt x="6623" y="673"/>
                    <a:pt x="7587" y="440"/>
                    <a:pt x="8540" y="440"/>
                  </a:cubicBezTo>
                  <a:cubicBezTo>
                    <a:pt x="9676" y="440"/>
                    <a:pt x="10796" y="771"/>
                    <a:pt x="11718" y="1511"/>
                  </a:cubicBezTo>
                  <a:cubicBezTo>
                    <a:pt x="13183" y="2683"/>
                    <a:pt x="13810" y="4524"/>
                    <a:pt x="14647" y="6114"/>
                  </a:cubicBezTo>
                  <a:cubicBezTo>
                    <a:pt x="14714" y="6240"/>
                    <a:pt x="14824" y="6293"/>
                    <a:pt x="14939" y="6293"/>
                  </a:cubicBezTo>
                  <a:cubicBezTo>
                    <a:pt x="15186" y="6293"/>
                    <a:pt x="15452" y="6051"/>
                    <a:pt x="15338" y="5779"/>
                  </a:cubicBezTo>
                  <a:cubicBezTo>
                    <a:pt x="14522" y="4085"/>
                    <a:pt x="13601" y="2202"/>
                    <a:pt x="12053" y="1072"/>
                  </a:cubicBezTo>
                  <a:cubicBezTo>
                    <a:pt x="11021" y="317"/>
                    <a:pt x="9883" y="1"/>
                    <a:pt x="87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8"/>
            <p:cNvSpPr/>
            <p:nvPr/>
          </p:nvSpPr>
          <p:spPr>
            <a:xfrm>
              <a:off x="3457675" y="1395675"/>
              <a:ext cx="195625" cy="131000"/>
            </a:xfrm>
            <a:custGeom>
              <a:avLst/>
              <a:gdLst/>
              <a:ahLst/>
              <a:cxnLst/>
              <a:rect l="l" t="t" r="r" b="b"/>
              <a:pathLst>
                <a:path w="7825" h="5240" extrusionOk="0">
                  <a:moveTo>
                    <a:pt x="4130" y="1"/>
                  </a:moveTo>
                  <a:cubicBezTo>
                    <a:pt x="3670" y="1"/>
                    <a:pt x="3152" y="129"/>
                    <a:pt x="2554" y="420"/>
                  </a:cubicBezTo>
                  <a:cubicBezTo>
                    <a:pt x="1173" y="1090"/>
                    <a:pt x="1" y="3810"/>
                    <a:pt x="1026" y="5170"/>
                  </a:cubicBezTo>
                  <a:cubicBezTo>
                    <a:pt x="1045" y="5220"/>
                    <a:pt x="1076" y="5240"/>
                    <a:pt x="1110" y="5240"/>
                  </a:cubicBezTo>
                  <a:cubicBezTo>
                    <a:pt x="1189" y="5240"/>
                    <a:pt x="1280" y="5127"/>
                    <a:pt x="1235" y="5024"/>
                  </a:cubicBezTo>
                  <a:cubicBezTo>
                    <a:pt x="524" y="3873"/>
                    <a:pt x="1445" y="1990"/>
                    <a:pt x="2219" y="1132"/>
                  </a:cubicBezTo>
                  <a:cubicBezTo>
                    <a:pt x="2705" y="607"/>
                    <a:pt x="3296" y="361"/>
                    <a:pt x="3889" y="361"/>
                  </a:cubicBezTo>
                  <a:cubicBezTo>
                    <a:pt x="4599" y="361"/>
                    <a:pt x="5313" y="713"/>
                    <a:pt x="5860" y="1362"/>
                  </a:cubicBezTo>
                  <a:cubicBezTo>
                    <a:pt x="6341" y="1927"/>
                    <a:pt x="6697" y="2659"/>
                    <a:pt x="7136" y="3266"/>
                  </a:cubicBezTo>
                  <a:cubicBezTo>
                    <a:pt x="7201" y="3361"/>
                    <a:pt x="7289" y="3400"/>
                    <a:pt x="7377" y="3400"/>
                  </a:cubicBezTo>
                  <a:cubicBezTo>
                    <a:pt x="7601" y="3400"/>
                    <a:pt x="7824" y="3145"/>
                    <a:pt x="7659" y="2889"/>
                  </a:cubicBezTo>
                  <a:cubicBezTo>
                    <a:pt x="6551" y="1396"/>
                    <a:pt x="5652" y="1"/>
                    <a:pt x="4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8"/>
            <p:cNvSpPr/>
            <p:nvPr/>
          </p:nvSpPr>
          <p:spPr>
            <a:xfrm>
              <a:off x="3628225" y="1462125"/>
              <a:ext cx="55350" cy="43650"/>
            </a:xfrm>
            <a:custGeom>
              <a:avLst/>
              <a:gdLst/>
              <a:ahLst/>
              <a:cxnLst/>
              <a:rect l="l" t="t" r="r" b="b"/>
              <a:pathLst>
                <a:path w="2214" h="1746" extrusionOk="0">
                  <a:moveTo>
                    <a:pt x="1205" y="0"/>
                  </a:moveTo>
                  <a:cubicBezTo>
                    <a:pt x="973" y="0"/>
                    <a:pt x="743" y="51"/>
                    <a:pt x="544" y="169"/>
                  </a:cubicBezTo>
                  <a:cubicBezTo>
                    <a:pt x="21" y="441"/>
                    <a:pt x="0" y="1131"/>
                    <a:pt x="21" y="1654"/>
                  </a:cubicBezTo>
                  <a:cubicBezTo>
                    <a:pt x="21" y="1715"/>
                    <a:pt x="79" y="1746"/>
                    <a:pt x="139" y="1746"/>
                  </a:cubicBezTo>
                  <a:cubicBezTo>
                    <a:pt x="204" y="1746"/>
                    <a:pt x="272" y="1709"/>
                    <a:pt x="272" y="1633"/>
                  </a:cubicBezTo>
                  <a:cubicBezTo>
                    <a:pt x="293" y="1215"/>
                    <a:pt x="377" y="734"/>
                    <a:pt x="753" y="503"/>
                  </a:cubicBezTo>
                  <a:cubicBezTo>
                    <a:pt x="853" y="443"/>
                    <a:pt x="961" y="420"/>
                    <a:pt x="1072" y="420"/>
                  </a:cubicBezTo>
                  <a:cubicBezTo>
                    <a:pt x="1383" y="420"/>
                    <a:pt x="1720" y="598"/>
                    <a:pt x="1967" y="629"/>
                  </a:cubicBezTo>
                  <a:cubicBezTo>
                    <a:pt x="1974" y="630"/>
                    <a:pt x="1980" y="630"/>
                    <a:pt x="1986" y="630"/>
                  </a:cubicBezTo>
                  <a:cubicBezTo>
                    <a:pt x="2179" y="630"/>
                    <a:pt x="2213" y="333"/>
                    <a:pt x="2071" y="231"/>
                  </a:cubicBezTo>
                  <a:cubicBezTo>
                    <a:pt x="1822" y="89"/>
                    <a:pt x="1511" y="0"/>
                    <a:pt x="1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8"/>
            <p:cNvSpPr/>
            <p:nvPr/>
          </p:nvSpPr>
          <p:spPr>
            <a:xfrm>
              <a:off x="3664300" y="1430425"/>
              <a:ext cx="74300" cy="43775"/>
            </a:xfrm>
            <a:custGeom>
              <a:avLst/>
              <a:gdLst/>
              <a:ahLst/>
              <a:cxnLst/>
              <a:rect l="l" t="t" r="r" b="b"/>
              <a:pathLst>
                <a:path w="2972" h="1751" extrusionOk="0">
                  <a:moveTo>
                    <a:pt x="2041" y="1"/>
                  </a:moveTo>
                  <a:cubicBezTo>
                    <a:pt x="1670" y="1"/>
                    <a:pt x="1274" y="109"/>
                    <a:pt x="984" y="223"/>
                  </a:cubicBezTo>
                  <a:cubicBezTo>
                    <a:pt x="315" y="495"/>
                    <a:pt x="1" y="955"/>
                    <a:pt x="43" y="1688"/>
                  </a:cubicBezTo>
                  <a:cubicBezTo>
                    <a:pt x="43" y="1730"/>
                    <a:pt x="79" y="1751"/>
                    <a:pt x="118" y="1751"/>
                  </a:cubicBezTo>
                  <a:cubicBezTo>
                    <a:pt x="158" y="1751"/>
                    <a:pt x="200" y="1730"/>
                    <a:pt x="210" y="1688"/>
                  </a:cubicBezTo>
                  <a:cubicBezTo>
                    <a:pt x="315" y="934"/>
                    <a:pt x="754" y="621"/>
                    <a:pt x="1486" y="516"/>
                  </a:cubicBezTo>
                  <a:cubicBezTo>
                    <a:pt x="1586" y="508"/>
                    <a:pt x="1683" y="503"/>
                    <a:pt x="1779" y="503"/>
                  </a:cubicBezTo>
                  <a:cubicBezTo>
                    <a:pt x="1945" y="503"/>
                    <a:pt x="2109" y="518"/>
                    <a:pt x="2281" y="558"/>
                  </a:cubicBezTo>
                  <a:cubicBezTo>
                    <a:pt x="2491" y="621"/>
                    <a:pt x="2533" y="809"/>
                    <a:pt x="2742" y="851"/>
                  </a:cubicBezTo>
                  <a:cubicBezTo>
                    <a:pt x="2805" y="851"/>
                    <a:pt x="2867" y="830"/>
                    <a:pt x="2909" y="767"/>
                  </a:cubicBezTo>
                  <a:cubicBezTo>
                    <a:pt x="2909" y="746"/>
                    <a:pt x="2930" y="746"/>
                    <a:pt x="2930" y="725"/>
                  </a:cubicBezTo>
                  <a:cubicBezTo>
                    <a:pt x="2972" y="642"/>
                    <a:pt x="2972" y="537"/>
                    <a:pt x="2951" y="453"/>
                  </a:cubicBezTo>
                  <a:cubicBezTo>
                    <a:pt x="2771" y="115"/>
                    <a:pt x="2420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8"/>
            <p:cNvSpPr/>
            <p:nvPr/>
          </p:nvSpPr>
          <p:spPr>
            <a:xfrm>
              <a:off x="3714275" y="1405325"/>
              <a:ext cx="67800" cy="29575"/>
            </a:xfrm>
            <a:custGeom>
              <a:avLst/>
              <a:gdLst/>
              <a:ahLst/>
              <a:cxnLst/>
              <a:rect l="l" t="t" r="r" b="b"/>
              <a:pathLst>
                <a:path w="2712" h="1183" extrusionOk="0">
                  <a:moveTo>
                    <a:pt x="1614" y="1"/>
                  </a:moveTo>
                  <a:cubicBezTo>
                    <a:pt x="998" y="1"/>
                    <a:pt x="344" y="444"/>
                    <a:pt x="31" y="1018"/>
                  </a:cubicBezTo>
                  <a:cubicBezTo>
                    <a:pt x="1" y="1095"/>
                    <a:pt x="71" y="1183"/>
                    <a:pt x="144" y="1183"/>
                  </a:cubicBezTo>
                  <a:cubicBezTo>
                    <a:pt x="171" y="1183"/>
                    <a:pt x="197" y="1171"/>
                    <a:pt x="220" y="1143"/>
                  </a:cubicBezTo>
                  <a:cubicBezTo>
                    <a:pt x="527" y="809"/>
                    <a:pt x="1006" y="551"/>
                    <a:pt x="1459" y="551"/>
                  </a:cubicBezTo>
                  <a:cubicBezTo>
                    <a:pt x="1715" y="551"/>
                    <a:pt x="1962" y="633"/>
                    <a:pt x="2166" y="830"/>
                  </a:cubicBezTo>
                  <a:cubicBezTo>
                    <a:pt x="2222" y="880"/>
                    <a:pt x="2290" y="902"/>
                    <a:pt x="2358" y="902"/>
                  </a:cubicBezTo>
                  <a:cubicBezTo>
                    <a:pt x="2540" y="902"/>
                    <a:pt x="2712" y="741"/>
                    <a:pt x="2605" y="558"/>
                  </a:cubicBezTo>
                  <a:cubicBezTo>
                    <a:pt x="2345" y="163"/>
                    <a:pt x="1986" y="1"/>
                    <a:pt x="1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8"/>
            <p:cNvSpPr/>
            <p:nvPr/>
          </p:nvSpPr>
          <p:spPr>
            <a:xfrm>
              <a:off x="3592125" y="1489850"/>
              <a:ext cx="100500" cy="72850"/>
            </a:xfrm>
            <a:custGeom>
              <a:avLst/>
              <a:gdLst/>
              <a:ahLst/>
              <a:cxnLst/>
              <a:rect l="l" t="t" r="r" b="b"/>
              <a:pathLst>
                <a:path w="4020" h="2914" extrusionOk="0">
                  <a:moveTo>
                    <a:pt x="1593" y="1"/>
                  </a:moveTo>
                  <a:cubicBezTo>
                    <a:pt x="1573" y="1"/>
                    <a:pt x="1550" y="7"/>
                    <a:pt x="1528" y="22"/>
                  </a:cubicBezTo>
                  <a:cubicBezTo>
                    <a:pt x="607" y="629"/>
                    <a:pt x="0" y="2052"/>
                    <a:pt x="1193" y="2721"/>
                  </a:cubicBezTo>
                  <a:cubicBezTo>
                    <a:pt x="1423" y="2854"/>
                    <a:pt x="1704" y="2914"/>
                    <a:pt x="2002" y="2914"/>
                  </a:cubicBezTo>
                  <a:cubicBezTo>
                    <a:pt x="2735" y="2914"/>
                    <a:pt x="3562" y="2552"/>
                    <a:pt x="3934" y="2031"/>
                  </a:cubicBezTo>
                  <a:cubicBezTo>
                    <a:pt x="4019" y="1911"/>
                    <a:pt x="3910" y="1778"/>
                    <a:pt x="3787" y="1778"/>
                  </a:cubicBezTo>
                  <a:cubicBezTo>
                    <a:pt x="3760" y="1778"/>
                    <a:pt x="3731" y="1785"/>
                    <a:pt x="3704" y="1801"/>
                  </a:cubicBezTo>
                  <a:cubicBezTo>
                    <a:pt x="3178" y="2112"/>
                    <a:pt x="2488" y="2370"/>
                    <a:pt x="1872" y="2370"/>
                  </a:cubicBezTo>
                  <a:cubicBezTo>
                    <a:pt x="1826" y="2370"/>
                    <a:pt x="1781" y="2368"/>
                    <a:pt x="1737" y="2366"/>
                  </a:cubicBezTo>
                  <a:cubicBezTo>
                    <a:pt x="1298" y="2345"/>
                    <a:pt x="1005" y="2114"/>
                    <a:pt x="900" y="1696"/>
                  </a:cubicBezTo>
                  <a:cubicBezTo>
                    <a:pt x="733" y="1068"/>
                    <a:pt x="1193" y="545"/>
                    <a:pt x="1632" y="169"/>
                  </a:cubicBezTo>
                  <a:cubicBezTo>
                    <a:pt x="1753" y="134"/>
                    <a:pt x="1689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8"/>
            <p:cNvSpPr/>
            <p:nvPr/>
          </p:nvSpPr>
          <p:spPr>
            <a:xfrm>
              <a:off x="3684100" y="1481675"/>
              <a:ext cx="113625" cy="83900"/>
            </a:xfrm>
            <a:custGeom>
              <a:avLst/>
              <a:gdLst/>
              <a:ahLst/>
              <a:cxnLst/>
              <a:rect l="l" t="t" r="r" b="b"/>
              <a:pathLst>
                <a:path w="4545" h="3356" extrusionOk="0">
                  <a:moveTo>
                    <a:pt x="3585" y="0"/>
                  </a:moveTo>
                  <a:cubicBezTo>
                    <a:pt x="3449" y="0"/>
                    <a:pt x="3302" y="109"/>
                    <a:pt x="3331" y="265"/>
                  </a:cubicBezTo>
                  <a:cubicBezTo>
                    <a:pt x="3498" y="1102"/>
                    <a:pt x="3184" y="1751"/>
                    <a:pt x="2577" y="2316"/>
                  </a:cubicBezTo>
                  <a:cubicBezTo>
                    <a:pt x="2222" y="2651"/>
                    <a:pt x="1803" y="2776"/>
                    <a:pt x="1301" y="2797"/>
                  </a:cubicBezTo>
                  <a:cubicBezTo>
                    <a:pt x="1275" y="2799"/>
                    <a:pt x="1250" y="2800"/>
                    <a:pt x="1226" y="2800"/>
                  </a:cubicBezTo>
                  <a:cubicBezTo>
                    <a:pt x="683" y="2800"/>
                    <a:pt x="555" y="2363"/>
                    <a:pt x="234" y="2002"/>
                  </a:cubicBezTo>
                  <a:cubicBezTo>
                    <a:pt x="210" y="1978"/>
                    <a:pt x="179" y="1968"/>
                    <a:pt x="149" y="1968"/>
                  </a:cubicBezTo>
                  <a:cubicBezTo>
                    <a:pt x="73" y="1968"/>
                    <a:pt x="1" y="2032"/>
                    <a:pt x="46" y="2107"/>
                  </a:cubicBezTo>
                  <a:cubicBezTo>
                    <a:pt x="381" y="2693"/>
                    <a:pt x="171" y="2986"/>
                    <a:pt x="925" y="3258"/>
                  </a:cubicBezTo>
                  <a:cubicBezTo>
                    <a:pt x="1126" y="3322"/>
                    <a:pt x="1337" y="3355"/>
                    <a:pt x="1546" y="3355"/>
                  </a:cubicBezTo>
                  <a:cubicBezTo>
                    <a:pt x="1880" y="3355"/>
                    <a:pt x="2211" y="3270"/>
                    <a:pt x="2494" y="3090"/>
                  </a:cubicBezTo>
                  <a:cubicBezTo>
                    <a:pt x="3498" y="2525"/>
                    <a:pt x="4544" y="1207"/>
                    <a:pt x="3749" y="77"/>
                  </a:cubicBezTo>
                  <a:cubicBezTo>
                    <a:pt x="3709" y="24"/>
                    <a:pt x="3648" y="0"/>
                    <a:pt x="3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8"/>
            <p:cNvSpPr/>
            <p:nvPr/>
          </p:nvSpPr>
          <p:spPr>
            <a:xfrm>
              <a:off x="3778525" y="1404550"/>
              <a:ext cx="75175" cy="99625"/>
            </a:xfrm>
            <a:custGeom>
              <a:avLst/>
              <a:gdLst/>
              <a:ahLst/>
              <a:cxnLst/>
              <a:rect l="l" t="t" r="r" b="b"/>
              <a:pathLst>
                <a:path w="3007" h="3985" extrusionOk="0">
                  <a:moveTo>
                    <a:pt x="1085" y="0"/>
                  </a:moveTo>
                  <a:cubicBezTo>
                    <a:pt x="744" y="0"/>
                    <a:pt x="404" y="115"/>
                    <a:pt x="140" y="358"/>
                  </a:cubicBezTo>
                  <a:cubicBezTo>
                    <a:pt x="1" y="480"/>
                    <a:pt x="107" y="630"/>
                    <a:pt x="218" y="630"/>
                  </a:cubicBezTo>
                  <a:cubicBezTo>
                    <a:pt x="241" y="630"/>
                    <a:pt x="265" y="624"/>
                    <a:pt x="286" y="609"/>
                  </a:cubicBezTo>
                  <a:cubicBezTo>
                    <a:pt x="440" y="499"/>
                    <a:pt x="610" y="451"/>
                    <a:pt x="782" y="451"/>
                  </a:cubicBezTo>
                  <a:cubicBezTo>
                    <a:pt x="1195" y="451"/>
                    <a:pt x="1619" y="724"/>
                    <a:pt x="1855" y="1049"/>
                  </a:cubicBezTo>
                  <a:cubicBezTo>
                    <a:pt x="2232" y="1551"/>
                    <a:pt x="2148" y="2137"/>
                    <a:pt x="1918" y="2660"/>
                  </a:cubicBezTo>
                  <a:cubicBezTo>
                    <a:pt x="1991" y="2751"/>
                    <a:pt x="1969" y="2810"/>
                    <a:pt x="1893" y="2810"/>
                  </a:cubicBezTo>
                  <a:cubicBezTo>
                    <a:pt x="1881" y="2810"/>
                    <a:pt x="1869" y="2809"/>
                    <a:pt x="1855" y="2806"/>
                  </a:cubicBezTo>
                  <a:cubicBezTo>
                    <a:pt x="1813" y="2827"/>
                    <a:pt x="1793" y="2827"/>
                    <a:pt x="1751" y="2848"/>
                  </a:cubicBezTo>
                  <a:cubicBezTo>
                    <a:pt x="1646" y="2911"/>
                    <a:pt x="1541" y="2974"/>
                    <a:pt x="1437" y="3037"/>
                  </a:cubicBezTo>
                  <a:cubicBezTo>
                    <a:pt x="1305" y="3119"/>
                    <a:pt x="992" y="3344"/>
                    <a:pt x="783" y="3344"/>
                  </a:cubicBezTo>
                  <a:cubicBezTo>
                    <a:pt x="726" y="3344"/>
                    <a:pt x="677" y="3328"/>
                    <a:pt x="642" y="3288"/>
                  </a:cubicBezTo>
                  <a:cubicBezTo>
                    <a:pt x="586" y="3239"/>
                    <a:pt x="512" y="3216"/>
                    <a:pt x="438" y="3216"/>
                  </a:cubicBezTo>
                  <a:cubicBezTo>
                    <a:pt x="291" y="3216"/>
                    <a:pt x="147" y="3309"/>
                    <a:pt x="161" y="3476"/>
                  </a:cubicBezTo>
                  <a:cubicBezTo>
                    <a:pt x="195" y="3859"/>
                    <a:pt x="423" y="3985"/>
                    <a:pt x="698" y="3985"/>
                  </a:cubicBezTo>
                  <a:cubicBezTo>
                    <a:pt x="919" y="3985"/>
                    <a:pt x="1169" y="3904"/>
                    <a:pt x="1374" y="3811"/>
                  </a:cubicBezTo>
                  <a:cubicBezTo>
                    <a:pt x="1625" y="3685"/>
                    <a:pt x="1834" y="3539"/>
                    <a:pt x="2106" y="3434"/>
                  </a:cubicBezTo>
                  <a:cubicBezTo>
                    <a:pt x="2441" y="3267"/>
                    <a:pt x="2567" y="2911"/>
                    <a:pt x="2692" y="2555"/>
                  </a:cubicBezTo>
                  <a:cubicBezTo>
                    <a:pt x="3006" y="1718"/>
                    <a:pt x="2734" y="840"/>
                    <a:pt x="2023" y="317"/>
                  </a:cubicBezTo>
                  <a:cubicBezTo>
                    <a:pt x="1754" y="110"/>
                    <a:pt x="1419" y="0"/>
                    <a:pt x="1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8"/>
            <p:cNvSpPr/>
            <p:nvPr/>
          </p:nvSpPr>
          <p:spPr>
            <a:xfrm>
              <a:off x="3464525" y="1514450"/>
              <a:ext cx="61200" cy="37975"/>
            </a:xfrm>
            <a:custGeom>
              <a:avLst/>
              <a:gdLst/>
              <a:ahLst/>
              <a:cxnLst/>
              <a:rect l="l" t="t" r="r" b="b"/>
              <a:pathLst>
                <a:path w="2448" h="1519" extrusionOk="0">
                  <a:moveTo>
                    <a:pt x="2238" y="1"/>
                  </a:moveTo>
                  <a:cubicBezTo>
                    <a:pt x="1757" y="1"/>
                    <a:pt x="1296" y="1"/>
                    <a:pt x="857" y="231"/>
                  </a:cubicBezTo>
                  <a:cubicBezTo>
                    <a:pt x="501" y="419"/>
                    <a:pt x="292" y="921"/>
                    <a:pt x="83" y="1256"/>
                  </a:cubicBezTo>
                  <a:cubicBezTo>
                    <a:pt x="1" y="1387"/>
                    <a:pt x="99" y="1519"/>
                    <a:pt x="226" y="1519"/>
                  </a:cubicBezTo>
                  <a:cubicBezTo>
                    <a:pt x="261" y="1519"/>
                    <a:pt x="298" y="1509"/>
                    <a:pt x="334" y="1486"/>
                  </a:cubicBezTo>
                  <a:cubicBezTo>
                    <a:pt x="585" y="1277"/>
                    <a:pt x="689" y="1026"/>
                    <a:pt x="878" y="733"/>
                  </a:cubicBezTo>
                  <a:cubicBezTo>
                    <a:pt x="1129" y="294"/>
                    <a:pt x="1819" y="294"/>
                    <a:pt x="2259" y="294"/>
                  </a:cubicBezTo>
                  <a:cubicBezTo>
                    <a:pt x="2447" y="273"/>
                    <a:pt x="2426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8"/>
            <p:cNvSpPr/>
            <p:nvPr/>
          </p:nvSpPr>
          <p:spPr>
            <a:xfrm>
              <a:off x="3397325" y="1533775"/>
              <a:ext cx="80775" cy="34900"/>
            </a:xfrm>
            <a:custGeom>
              <a:avLst/>
              <a:gdLst/>
              <a:ahLst/>
              <a:cxnLst/>
              <a:rect l="l" t="t" r="r" b="b"/>
              <a:pathLst>
                <a:path w="3231" h="1396" extrusionOk="0">
                  <a:moveTo>
                    <a:pt x="2236" y="0"/>
                  </a:moveTo>
                  <a:cubicBezTo>
                    <a:pt x="2145" y="0"/>
                    <a:pt x="2043" y="23"/>
                    <a:pt x="1955" y="23"/>
                  </a:cubicBezTo>
                  <a:cubicBezTo>
                    <a:pt x="1704" y="23"/>
                    <a:pt x="1432" y="44"/>
                    <a:pt x="1180" y="85"/>
                  </a:cubicBezTo>
                  <a:cubicBezTo>
                    <a:pt x="595" y="232"/>
                    <a:pt x="218" y="567"/>
                    <a:pt x="51" y="1132"/>
                  </a:cubicBezTo>
                  <a:cubicBezTo>
                    <a:pt x="1" y="1293"/>
                    <a:pt x="120" y="1395"/>
                    <a:pt x="243" y="1395"/>
                  </a:cubicBezTo>
                  <a:cubicBezTo>
                    <a:pt x="328" y="1395"/>
                    <a:pt x="414" y="1347"/>
                    <a:pt x="448" y="1236"/>
                  </a:cubicBezTo>
                  <a:cubicBezTo>
                    <a:pt x="636" y="671"/>
                    <a:pt x="1118" y="483"/>
                    <a:pt x="1683" y="399"/>
                  </a:cubicBezTo>
                  <a:cubicBezTo>
                    <a:pt x="1789" y="383"/>
                    <a:pt x="1885" y="370"/>
                    <a:pt x="1976" y="370"/>
                  </a:cubicBezTo>
                  <a:cubicBezTo>
                    <a:pt x="2118" y="370"/>
                    <a:pt x="2246" y="402"/>
                    <a:pt x="2373" y="504"/>
                  </a:cubicBezTo>
                  <a:cubicBezTo>
                    <a:pt x="2582" y="671"/>
                    <a:pt x="2854" y="692"/>
                    <a:pt x="3085" y="692"/>
                  </a:cubicBezTo>
                  <a:cubicBezTo>
                    <a:pt x="3231" y="671"/>
                    <a:pt x="3231" y="504"/>
                    <a:pt x="3126" y="483"/>
                  </a:cubicBezTo>
                  <a:cubicBezTo>
                    <a:pt x="2561" y="378"/>
                    <a:pt x="2687" y="274"/>
                    <a:pt x="2394" y="44"/>
                  </a:cubicBezTo>
                  <a:cubicBezTo>
                    <a:pt x="2352" y="10"/>
                    <a:pt x="2297" y="0"/>
                    <a:pt x="2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8"/>
            <p:cNvSpPr/>
            <p:nvPr/>
          </p:nvSpPr>
          <p:spPr>
            <a:xfrm>
              <a:off x="3301275" y="1548900"/>
              <a:ext cx="111975" cy="76725"/>
            </a:xfrm>
            <a:custGeom>
              <a:avLst/>
              <a:gdLst/>
              <a:ahLst/>
              <a:cxnLst/>
              <a:rect l="l" t="t" r="r" b="b"/>
              <a:pathLst>
                <a:path w="4479" h="3069" extrusionOk="0">
                  <a:moveTo>
                    <a:pt x="3313" y="1"/>
                  </a:moveTo>
                  <a:cubicBezTo>
                    <a:pt x="2741" y="1"/>
                    <a:pt x="2114" y="210"/>
                    <a:pt x="1779" y="464"/>
                  </a:cubicBezTo>
                  <a:cubicBezTo>
                    <a:pt x="1047" y="987"/>
                    <a:pt x="1" y="2201"/>
                    <a:pt x="942" y="3017"/>
                  </a:cubicBezTo>
                  <a:cubicBezTo>
                    <a:pt x="983" y="3053"/>
                    <a:pt x="1030" y="3069"/>
                    <a:pt x="1077" y="3069"/>
                  </a:cubicBezTo>
                  <a:cubicBezTo>
                    <a:pt x="1245" y="3069"/>
                    <a:pt x="1413" y="2866"/>
                    <a:pt x="1298" y="2703"/>
                  </a:cubicBezTo>
                  <a:cubicBezTo>
                    <a:pt x="880" y="1991"/>
                    <a:pt x="1675" y="1259"/>
                    <a:pt x="2198" y="882"/>
                  </a:cubicBezTo>
                  <a:cubicBezTo>
                    <a:pt x="2449" y="673"/>
                    <a:pt x="2700" y="631"/>
                    <a:pt x="3014" y="610"/>
                  </a:cubicBezTo>
                  <a:cubicBezTo>
                    <a:pt x="3187" y="598"/>
                    <a:pt x="3498" y="527"/>
                    <a:pt x="3767" y="527"/>
                  </a:cubicBezTo>
                  <a:cubicBezTo>
                    <a:pt x="3954" y="527"/>
                    <a:pt x="4121" y="562"/>
                    <a:pt x="4206" y="673"/>
                  </a:cubicBezTo>
                  <a:cubicBezTo>
                    <a:pt x="4233" y="705"/>
                    <a:pt x="4264" y="718"/>
                    <a:pt x="4295" y="718"/>
                  </a:cubicBezTo>
                  <a:cubicBezTo>
                    <a:pt x="4388" y="718"/>
                    <a:pt x="4478" y="600"/>
                    <a:pt x="4416" y="506"/>
                  </a:cubicBezTo>
                  <a:cubicBezTo>
                    <a:pt x="4209" y="140"/>
                    <a:pt x="3779" y="1"/>
                    <a:pt x="3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8"/>
            <p:cNvSpPr/>
            <p:nvPr/>
          </p:nvSpPr>
          <p:spPr>
            <a:xfrm>
              <a:off x="3307550" y="1616550"/>
              <a:ext cx="88825" cy="53175"/>
            </a:xfrm>
            <a:custGeom>
              <a:avLst/>
              <a:gdLst/>
              <a:ahLst/>
              <a:cxnLst/>
              <a:rect l="l" t="t" r="r" b="b"/>
              <a:pathLst>
                <a:path w="3553" h="2127" extrusionOk="0">
                  <a:moveTo>
                    <a:pt x="616" y="1"/>
                  </a:moveTo>
                  <a:cubicBezTo>
                    <a:pt x="599" y="1"/>
                    <a:pt x="582" y="6"/>
                    <a:pt x="566" y="18"/>
                  </a:cubicBezTo>
                  <a:cubicBezTo>
                    <a:pt x="252" y="311"/>
                    <a:pt x="1" y="583"/>
                    <a:pt x="43" y="1001"/>
                  </a:cubicBezTo>
                  <a:cubicBezTo>
                    <a:pt x="64" y="1378"/>
                    <a:pt x="503" y="1796"/>
                    <a:pt x="859" y="1964"/>
                  </a:cubicBezTo>
                  <a:cubicBezTo>
                    <a:pt x="1101" y="2076"/>
                    <a:pt x="1351" y="2127"/>
                    <a:pt x="1600" y="2127"/>
                  </a:cubicBezTo>
                  <a:cubicBezTo>
                    <a:pt x="2274" y="2127"/>
                    <a:pt x="2938" y="1756"/>
                    <a:pt x="3411" y="1252"/>
                  </a:cubicBezTo>
                  <a:cubicBezTo>
                    <a:pt x="3553" y="1128"/>
                    <a:pt x="3440" y="915"/>
                    <a:pt x="3276" y="915"/>
                  </a:cubicBezTo>
                  <a:cubicBezTo>
                    <a:pt x="3246" y="915"/>
                    <a:pt x="3214" y="922"/>
                    <a:pt x="3181" y="938"/>
                  </a:cubicBezTo>
                  <a:cubicBezTo>
                    <a:pt x="2700" y="1168"/>
                    <a:pt x="2240" y="1440"/>
                    <a:pt x="1717" y="1566"/>
                  </a:cubicBezTo>
                  <a:cubicBezTo>
                    <a:pt x="1630" y="1588"/>
                    <a:pt x="1544" y="1598"/>
                    <a:pt x="1460" y="1598"/>
                  </a:cubicBezTo>
                  <a:cubicBezTo>
                    <a:pt x="741" y="1598"/>
                    <a:pt x="206" y="839"/>
                    <a:pt x="712" y="164"/>
                  </a:cubicBezTo>
                  <a:cubicBezTo>
                    <a:pt x="763" y="96"/>
                    <a:pt x="690" y="1"/>
                    <a:pt x="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8"/>
            <p:cNvSpPr/>
            <p:nvPr/>
          </p:nvSpPr>
          <p:spPr>
            <a:xfrm>
              <a:off x="3390350" y="1598900"/>
              <a:ext cx="117050" cy="70350"/>
            </a:xfrm>
            <a:custGeom>
              <a:avLst/>
              <a:gdLst/>
              <a:ahLst/>
              <a:cxnLst/>
              <a:rect l="l" t="t" r="r" b="b"/>
              <a:pathLst>
                <a:path w="4682" h="2814" extrusionOk="0">
                  <a:moveTo>
                    <a:pt x="3792" y="0"/>
                  </a:moveTo>
                  <a:cubicBezTo>
                    <a:pt x="3693" y="0"/>
                    <a:pt x="3598" y="73"/>
                    <a:pt x="3573" y="201"/>
                  </a:cubicBezTo>
                  <a:cubicBezTo>
                    <a:pt x="3552" y="493"/>
                    <a:pt x="3677" y="682"/>
                    <a:pt x="3656" y="975"/>
                  </a:cubicBezTo>
                  <a:cubicBezTo>
                    <a:pt x="3615" y="1393"/>
                    <a:pt x="3154" y="1770"/>
                    <a:pt x="2819" y="1979"/>
                  </a:cubicBezTo>
                  <a:cubicBezTo>
                    <a:pt x="2447" y="2218"/>
                    <a:pt x="2068" y="2330"/>
                    <a:pt x="1692" y="2330"/>
                  </a:cubicBezTo>
                  <a:cubicBezTo>
                    <a:pt x="1180" y="2330"/>
                    <a:pt x="675" y="2123"/>
                    <a:pt x="204" y="1749"/>
                  </a:cubicBezTo>
                  <a:cubicBezTo>
                    <a:pt x="183" y="1722"/>
                    <a:pt x="157" y="1710"/>
                    <a:pt x="132" y="1710"/>
                  </a:cubicBezTo>
                  <a:cubicBezTo>
                    <a:pt x="62" y="1710"/>
                    <a:pt x="1" y="1808"/>
                    <a:pt x="79" y="1916"/>
                  </a:cubicBezTo>
                  <a:cubicBezTo>
                    <a:pt x="597" y="2464"/>
                    <a:pt x="1265" y="2813"/>
                    <a:pt x="1973" y="2813"/>
                  </a:cubicBezTo>
                  <a:cubicBezTo>
                    <a:pt x="2292" y="2813"/>
                    <a:pt x="2620" y="2742"/>
                    <a:pt x="2945" y="2586"/>
                  </a:cubicBezTo>
                  <a:cubicBezTo>
                    <a:pt x="3928" y="2126"/>
                    <a:pt x="4682" y="1100"/>
                    <a:pt x="3970" y="96"/>
                  </a:cubicBezTo>
                  <a:cubicBezTo>
                    <a:pt x="3921" y="30"/>
                    <a:pt x="3856" y="0"/>
                    <a:pt x="37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3480350" y="1569450"/>
              <a:ext cx="92450" cy="60975"/>
            </a:xfrm>
            <a:custGeom>
              <a:avLst/>
              <a:gdLst/>
              <a:ahLst/>
              <a:cxnLst/>
              <a:rect l="l" t="t" r="r" b="b"/>
              <a:pathLst>
                <a:path w="3698" h="2439" extrusionOk="0">
                  <a:moveTo>
                    <a:pt x="2860" y="0"/>
                  </a:moveTo>
                  <a:cubicBezTo>
                    <a:pt x="2752" y="0"/>
                    <a:pt x="2648" y="109"/>
                    <a:pt x="2693" y="228"/>
                  </a:cubicBezTo>
                  <a:cubicBezTo>
                    <a:pt x="2965" y="835"/>
                    <a:pt x="2839" y="1943"/>
                    <a:pt x="1960" y="1964"/>
                  </a:cubicBezTo>
                  <a:cubicBezTo>
                    <a:pt x="1834" y="1969"/>
                    <a:pt x="1698" y="1975"/>
                    <a:pt x="1559" y="1975"/>
                  </a:cubicBezTo>
                  <a:cubicBezTo>
                    <a:pt x="1126" y="1975"/>
                    <a:pt x="661" y="1925"/>
                    <a:pt x="328" y="1671"/>
                  </a:cubicBezTo>
                  <a:cubicBezTo>
                    <a:pt x="297" y="1656"/>
                    <a:pt x="265" y="1649"/>
                    <a:pt x="235" y="1649"/>
                  </a:cubicBezTo>
                  <a:cubicBezTo>
                    <a:pt x="102" y="1649"/>
                    <a:pt x="0" y="1779"/>
                    <a:pt x="119" y="1881"/>
                  </a:cubicBezTo>
                  <a:cubicBezTo>
                    <a:pt x="453" y="2215"/>
                    <a:pt x="1131" y="2438"/>
                    <a:pt x="1724" y="2438"/>
                  </a:cubicBezTo>
                  <a:cubicBezTo>
                    <a:pt x="1985" y="2438"/>
                    <a:pt x="2229" y="2395"/>
                    <a:pt x="2421" y="2299"/>
                  </a:cubicBezTo>
                  <a:cubicBezTo>
                    <a:pt x="3216" y="1881"/>
                    <a:pt x="3697" y="793"/>
                    <a:pt x="2986" y="60"/>
                  </a:cubicBezTo>
                  <a:cubicBezTo>
                    <a:pt x="2950" y="18"/>
                    <a:pt x="2905" y="0"/>
                    <a:pt x="2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3512100" y="1520200"/>
              <a:ext cx="36225" cy="48825"/>
            </a:xfrm>
            <a:custGeom>
              <a:avLst/>
              <a:gdLst/>
              <a:ahLst/>
              <a:cxnLst/>
              <a:rect l="l" t="t" r="r" b="b"/>
              <a:pathLst>
                <a:path w="1449" h="1953" extrusionOk="0">
                  <a:moveTo>
                    <a:pt x="347" y="0"/>
                  </a:moveTo>
                  <a:cubicBezTo>
                    <a:pt x="271" y="0"/>
                    <a:pt x="190" y="14"/>
                    <a:pt x="105" y="43"/>
                  </a:cubicBezTo>
                  <a:cubicBezTo>
                    <a:pt x="0" y="64"/>
                    <a:pt x="21" y="210"/>
                    <a:pt x="146" y="210"/>
                  </a:cubicBezTo>
                  <a:cubicBezTo>
                    <a:pt x="157" y="209"/>
                    <a:pt x="166" y="209"/>
                    <a:pt x="176" y="209"/>
                  </a:cubicBezTo>
                  <a:cubicBezTo>
                    <a:pt x="550" y="209"/>
                    <a:pt x="669" y="595"/>
                    <a:pt x="649" y="921"/>
                  </a:cubicBezTo>
                  <a:cubicBezTo>
                    <a:pt x="628" y="1214"/>
                    <a:pt x="523" y="1424"/>
                    <a:pt x="356" y="1654"/>
                  </a:cubicBezTo>
                  <a:cubicBezTo>
                    <a:pt x="260" y="1768"/>
                    <a:pt x="391" y="1952"/>
                    <a:pt x="526" y="1952"/>
                  </a:cubicBezTo>
                  <a:cubicBezTo>
                    <a:pt x="539" y="1952"/>
                    <a:pt x="552" y="1950"/>
                    <a:pt x="565" y="1947"/>
                  </a:cubicBezTo>
                  <a:cubicBezTo>
                    <a:pt x="1449" y="1697"/>
                    <a:pt x="1203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8"/>
            <p:cNvSpPr/>
            <p:nvPr/>
          </p:nvSpPr>
          <p:spPr>
            <a:xfrm>
              <a:off x="3523975" y="1548875"/>
              <a:ext cx="40975" cy="40050"/>
            </a:xfrm>
            <a:custGeom>
              <a:avLst/>
              <a:gdLst/>
              <a:ahLst/>
              <a:cxnLst/>
              <a:rect l="l" t="t" r="r" b="b"/>
              <a:pathLst>
                <a:path w="1639" h="1602" extrusionOk="0">
                  <a:moveTo>
                    <a:pt x="314" y="1"/>
                  </a:moveTo>
                  <a:cubicBezTo>
                    <a:pt x="96" y="1"/>
                    <a:pt x="0" y="263"/>
                    <a:pt x="215" y="360"/>
                  </a:cubicBezTo>
                  <a:cubicBezTo>
                    <a:pt x="467" y="465"/>
                    <a:pt x="697" y="570"/>
                    <a:pt x="843" y="737"/>
                  </a:cubicBezTo>
                  <a:cubicBezTo>
                    <a:pt x="1011" y="946"/>
                    <a:pt x="990" y="1239"/>
                    <a:pt x="1073" y="1448"/>
                  </a:cubicBezTo>
                  <a:cubicBezTo>
                    <a:pt x="1120" y="1541"/>
                    <a:pt x="1211" y="1602"/>
                    <a:pt x="1298" y="1602"/>
                  </a:cubicBezTo>
                  <a:cubicBezTo>
                    <a:pt x="1367" y="1602"/>
                    <a:pt x="1434" y="1563"/>
                    <a:pt x="1471" y="1469"/>
                  </a:cubicBezTo>
                  <a:cubicBezTo>
                    <a:pt x="1638" y="1114"/>
                    <a:pt x="1513" y="695"/>
                    <a:pt x="1241" y="423"/>
                  </a:cubicBezTo>
                  <a:cubicBezTo>
                    <a:pt x="1011" y="193"/>
                    <a:pt x="676" y="88"/>
                    <a:pt x="362" y="5"/>
                  </a:cubicBezTo>
                  <a:cubicBezTo>
                    <a:pt x="345" y="2"/>
                    <a:pt x="329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8"/>
            <p:cNvSpPr/>
            <p:nvPr/>
          </p:nvSpPr>
          <p:spPr>
            <a:xfrm>
              <a:off x="3427875" y="1359325"/>
              <a:ext cx="276100" cy="186025"/>
            </a:xfrm>
            <a:custGeom>
              <a:avLst/>
              <a:gdLst/>
              <a:ahLst/>
              <a:cxnLst/>
              <a:rect l="l" t="t" r="r" b="b"/>
              <a:pathLst>
                <a:path w="11044" h="7441" extrusionOk="0">
                  <a:moveTo>
                    <a:pt x="4739" y="0"/>
                  </a:moveTo>
                  <a:cubicBezTo>
                    <a:pt x="3999" y="0"/>
                    <a:pt x="3265" y="190"/>
                    <a:pt x="2553" y="682"/>
                  </a:cubicBezTo>
                  <a:cubicBezTo>
                    <a:pt x="1444" y="1456"/>
                    <a:pt x="314" y="3151"/>
                    <a:pt x="293" y="4511"/>
                  </a:cubicBezTo>
                  <a:cubicBezTo>
                    <a:pt x="293" y="5327"/>
                    <a:pt x="0" y="7147"/>
                    <a:pt x="1046" y="7440"/>
                  </a:cubicBezTo>
                  <a:cubicBezTo>
                    <a:pt x="1130" y="7440"/>
                    <a:pt x="1172" y="7335"/>
                    <a:pt x="1109" y="7315"/>
                  </a:cubicBezTo>
                  <a:cubicBezTo>
                    <a:pt x="356" y="6812"/>
                    <a:pt x="586" y="5222"/>
                    <a:pt x="607" y="4448"/>
                  </a:cubicBezTo>
                  <a:cubicBezTo>
                    <a:pt x="670" y="2879"/>
                    <a:pt x="2072" y="1351"/>
                    <a:pt x="3306" y="535"/>
                  </a:cubicBezTo>
                  <a:cubicBezTo>
                    <a:pt x="3762" y="233"/>
                    <a:pt x="4297" y="107"/>
                    <a:pt x="4862" y="107"/>
                  </a:cubicBezTo>
                  <a:cubicBezTo>
                    <a:pt x="6451" y="107"/>
                    <a:pt x="8282" y="1105"/>
                    <a:pt x="9269" y="2000"/>
                  </a:cubicBezTo>
                  <a:cubicBezTo>
                    <a:pt x="9981" y="2628"/>
                    <a:pt x="9897" y="3799"/>
                    <a:pt x="10692" y="4302"/>
                  </a:cubicBezTo>
                  <a:cubicBezTo>
                    <a:pt x="10721" y="4320"/>
                    <a:pt x="10752" y="4328"/>
                    <a:pt x="10782" y="4328"/>
                  </a:cubicBezTo>
                  <a:cubicBezTo>
                    <a:pt x="10922" y="4328"/>
                    <a:pt x="11043" y="4147"/>
                    <a:pt x="10922" y="4009"/>
                  </a:cubicBezTo>
                  <a:cubicBezTo>
                    <a:pt x="10357" y="3465"/>
                    <a:pt x="10190" y="2670"/>
                    <a:pt x="9709" y="2084"/>
                  </a:cubicBezTo>
                  <a:cubicBezTo>
                    <a:pt x="9249" y="1477"/>
                    <a:pt x="8495" y="1079"/>
                    <a:pt x="7805" y="786"/>
                  </a:cubicBezTo>
                  <a:cubicBezTo>
                    <a:pt x="6798" y="362"/>
                    <a:pt x="5762" y="0"/>
                    <a:pt x="47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8"/>
            <p:cNvSpPr/>
            <p:nvPr/>
          </p:nvSpPr>
          <p:spPr>
            <a:xfrm>
              <a:off x="3394400" y="1317700"/>
              <a:ext cx="143875" cy="237525"/>
            </a:xfrm>
            <a:custGeom>
              <a:avLst/>
              <a:gdLst/>
              <a:ahLst/>
              <a:cxnLst/>
              <a:rect l="l" t="t" r="r" b="b"/>
              <a:pathLst>
                <a:path w="5755" h="9501" extrusionOk="0">
                  <a:moveTo>
                    <a:pt x="5274" y="1"/>
                  </a:moveTo>
                  <a:cubicBezTo>
                    <a:pt x="3443" y="1"/>
                    <a:pt x="2135" y="1690"/>
                    <a:pt x="1214" y="3121"/>
                  </a:cubicBezTo>
                  <a:cubicBezTo>
                    <a:pt x="733" y="3874"/>
                    <a:pt x="314" y="4627"/>
                    <a:pt x="126" y="5527"/>
                  </a:cubicBezTo>
                  <a:cubicBezTo>
                    <a:pt x="21" y="6050"/>
                    <a:pt x="42" y="6573"/>
                    <a:pt x="21" y="7096"/>
                  </a:cubicBezTo>
                  <a:cubicBezTo>
                    <a:pt x="0" y="7871"/>
                    <a:pt x="377" y="8666"/>
                    <a:pt x="314" y="9419"/>
                  </a:cubicBezTo>
                  <a:cubicBezTo>
                    <a:pt x="314" y="9474"/>
                    <a:pt x="349" y="9500"/>
                    <a:pt x="385" y="9500"/>
                  </a:cubicBezTo>
                  <a:cubicBezTo>
                    <a:pt x="417" y="9500"/>
                    <a:pt x="451" y="9479"/>
                    <a:pt x="461" y="9440"/>
                  </a:cubicBezTo>
                  <a:cubicBezTo>
                    <a:pt x="691" y="8519"/>
                    <a:pt x="335" y="7661"/>
                    <a:pt x="356" y="6720"/>
                  </a:cubicBezTo>
                  <a:cubicBezTo>
                    <a:pt x="419" y="5674"/>
                    <a:pt x="649" y="4774"/>
                    <a:pt x="1172" y="3874"/>
                  </a:cubicBezTo>
                  <a:cubicBezTo>
                    <a:pt x="2197" y="2117"/>
                    <a:pt x="3453" y="338"/>
                    <a:pt x="5650" y="192"/>
                  </a:cubicBezTo>
                  <a:cubicBezTo>
                    <a:pt x="5754" y="192"/>
                    <a:pt x="5754" y="24"/>
                    <a:pt x="5650" y="24"/>
                  </a:cubicBezTo>
                  <a:cubicBezTo>
                    <a:pt x="5522" y="8"/>
                    <a:pt x="5397" y="1"/>
                    <a:pt x="5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8"/>
            <p:cNvSpPr/>
            <p:nvPr/>
          </p:nvSpPr>
          <p:spPr>
            <a:xfrm>
              <a:off x="3544525" y="1324050"/>
              <a:ext cx="177600" cy="120925"/>
            </a:xfrm>
            <a:custGeom>
              <a:avLst/>
              <a:gdLst/>
              <a:ahLst/>
              <a:cxnLst/>
              <a:rect l="l" t="t" r="r" b="b"/>
              <a:pathLst>
                <a:path w="7104" h="4837" extrusionOk="0">
                  <a:moveTo>
                    <a:pt x="63" y="0"/>
                  </a:moveTo>
                  <a:cubicBezTo>
                    <a:pt x="0" y="42"/>
                    <a:pt x="0" y="84"/>
                    <a:pt x="63" y="84"/>
                  </a:cubicBezTo>
                  <a:cubicBezTo>
                    <a:pt x="1465" y="147"/>
                    <a:pt x="2804" y="816"/>
                    <a:pt x="3976" y="1549"/>
                  </a:cubicBezTo>
                  <a:cubicBezTo>
                    <a:pt x="5315" y="2386"/>
                    <a:pt x="5838" y="3725"/>
                    <a:pt x="6863" y="4792"/>
                  </a:cubicBezTo>
                  <a:cubicBezTo>
                    <a:pt x="6889" y="4823"/>
                    <a:pt x="6917" y="4836"/>
                    <a:pt x="6945" y="4836"/>
                  </a:cubicBezTo>
                  <a:cubicBezTo>
                    <a:pt x="7029" y="4836"/>
                    <a:pt x="7104" y="4714"/>
                    <a:pt x="7072" y="4604"/>
                  </a:cubicBezTo>
                  <a:cubicBezTo>
                    <a:pt x="5712" y="1925"/>
                    <a:pt x="3139" y="42"/>
                    <a:pt x="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" name="Google Shape;1999;p48"/>
          <p:cNvGrpSpPr/>
          <p:nvPr/>
        </p:nvGrpSpPr>
        <p:grpSpPr>
          <a:xfrm>
            <a:off x="8134963" y="4436775"/>
            <a:ext cx="342125" cy="362875"/>
            <a:chOff x="2638525" y="4006350"/>
            <a:chExt cx="342125" cy="362875"/>
          </a:xfrm>
        </p:grpSpPr>
        <p:sp>
          <p:nvSpPr>
            <p:cNvPr id="2000" name="Google Shape;2000;p48"/>
            <p:cNvSpPr/>
            <p:nvPr/>
          </p:nvSpPr>
          <p:spPr>
            <a:xfrm>
              <a:off x="2751525" y="4006350"/>
              <a:ext cx="107900" cy="153550"/>
            </a:xfrm>
            <a:custGeom>
              <a:avLst/>
              <a:gdLst/>
              <a:ahLst/>
              <a:cxnLst/>
              <a:rect l="l" t="t" r="r" b="b"/>
              <a:pathLst>
                <a:path w="4316" h="6142" extrusionOk="0">
                  <a:moveTo>
                    <a:pt x="804" y="1"/>
                  </a:moveTo>
                  <a:cubicBezTo>
                    <a:pt x="666" y="1"/>
                    <a:pt x="542" y="60"/>
                    <a:pt x="439" y="193"/>
                  </a:cubicBezTo>
                  <a:cubicBezTo>
                    <a:pt x="0" y="758"/>
                    <a:pt x="188" y="1867"/>
                    <a:pt x="230" y="2516"/>
                  </a:cubicBezTo>
                  <a:cubicBezTo>
                    <a:pt x="314" y="3625"/>
                    <a:pt x="314" y="4796"/>
                    <a:pt x="398" y="5905"/>
                  </a:cubicBezTo>
                  <a:cubicBezTo>
                    <a:pt x="398" y="6063"/>
                    <a:pt x="519" y="6142"/>
                    <a:pt x="634" y="6142"/>
                  </a:cubicBezTo>
                  <a:cubicBezTo>
                    <a:pt x="733" y="6142"/>
                    <a:pt x="827" y="6084"/>
                    <a:pt x="837" y="5968"/>
                  </a:cubicBezTo>
                  <a:cubicBezTo>
                    <a:pt x="942" y="4482"/>
                    <a:pt x="816" y="3039"/>
                    <a:pt x="753" y="1553"/>
                  </a:cubicBezTo>
                  <a:cubicBezTo>
                    <a:pt x="753" y="1410"/>
                    <a:pt x="692" y="688"/>
                    <a:pt x="935" y="688"/>
                  </a:cubicBezTo>
                  <a:cubicBezTo>
                    <a:pt x="976" y="688"/>
                    <a:pt x="1027" y="709"/>
                    <a:pt x="1088" y="758"/>
                  </a:cubicBezTo>
                  <a:cubicBezTo>
                    <a:pt x="1402" y="1030"/>
                    <a:pt x="1716" y="1574"/>
                    <a:pt x="1988" y="1888"/>
                  </a:cubicBezTo>
                  <a:cubicBezTo>
                    <a:pt x="2741" y="2808"/>
                    <a:pt x="2971" y="4085"/>
                    <a:pt x="3892" y="4859"/>
                  </a:cubicBezTo>
                  <a:cubicBezTo>
                    <a:pt x="3940" y="4902"/>
                    <a:pt x="3992" y="4920"/>
                    <a:pt x="4042" y="4920"/>
                  </a:cubicBezTo>
                  <a:cubicBezTo>
                    <a:pt x="4188" y="4920"/>
                    <a:pt x="4315" y="4764"/>
                    <a:pt x="4268" y="4608"/>
                  </a:cubicBezTo>
                  <a:cubicBezTo>
                    <a:pt x="4045" y="3956"/>
                    <a:pt x="192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8"/>
            <p:cNvSpPr/>
            <p:nvPr/>
          </p:nvSpPr>
          <p:spPr>
            <a:xfrm>
              <a:off x="2638525" y="4152650"/>
              <a:ext cx="149700" cy="96650"/>
            </a:xfrm>
            <a:custGeom>
              <a:avLst/>
              <a:gdLst/>
              <a:ahLst/>
              <a:cxnLst/>
              <a:rect l="l" t="t" r="r" b="b"/>
              <a:pathLst>
                <a:path w="5988" h="3866" extrusionOk="0">
                  <a:moveTo>
                    <a:pt x="4733" y="0"/>
                  </a:moveTo>
                  <a:cubicBezTo>
                    <a:pt x="4699" y="0"/>
                    <a:pt x="4663" y="10"/>
                    <a:pt x="4625" y="32"/>
                  </a:cubicBezTo>
                  <a:cubicBezTo>
                    <a:pt x="3579" y="660"/>
                    <a:pt x="1" y="1183"/>
                    <a:pt x="147" y="2962"/>
                  </a:cubicBezTo>
                  <a:cubicBezTo>
                    <a:pt x="231" y="3757"/>
                    <a:pt x="1695" y="3757"/>
                    <a:pt x="2198" y="3757"/>
                  </a:cubicBezTo>
                  <a:cubicBezTo>
                    <a:pt x="2817" y="3757"/>
                    <a:pt x="3388" y="3714"/>
                    <a:pt x="3966" y="3714"/>
                  </a:cubicBezTo>
                  <a:cubicBezTo>
                    <a:pt x="4462" y="3714"/>
                    <a:pt x="4963" y="3745"/>
                    <a:pt x="5503" y="3861"/>
                  </a:cubicBezTo>
                  <a:cubicBezTo>
                    <a:pt x="5524" y="3864"/>
                    <a:pt x="5543" y="3866"/>
                    <a:pt x="5561" y="3866"/>
                  </a:cubicBezTo>
                  <a:cubicBezTo>
                    <a:pt x="5910" y="3866"/>
                    <a:pt x="5988" y="3331"/>
                    <a:pt x="5650" y="3192"/>
                  </a:cubicBezTo>
                  <a:cubicBezTo>
                    <a:pt x="5110" y="3017"/>
                    <a:pt x="4570" y="2943"/>
                    <a:pt x="4024" y="2943"/>
                  </a:cubicBezTo>
                  <a:cubicBezTo>
                    <a:pt x="3786" y="2943"/>
                    <a:pt x="3547" y="2957"/>
                    <a:pt x="3307" y="2982"/>
                  </a:cubicBezTo>
                  <a:cubicBezTo>
                    <a:pt x="3214" y="2998"/>
                    <a:pt x="2779" y="3031"/>
                    <a:pt x="2303" y="3031"/>
                  </a:cubicBezTo>
                  <a:cubicBezTo>
                    <a:pt x="1493" y="3031"/>
                    <a:pt x="562" y="2936"/>
                    <a:pt x="984" y="2501"/>
                  </a:cubicBezTo>
                  <a:cubicBezTo>
                    <a:pt x="1465" y="1999"/>
                    <a:pt x="2218" y="1727"/>
                    <a:pt x="2846" y="1476"/>
                  </a:cubicBezTo>
                  <a:cubicBezTo>
                    <a:pt x="3495" y="1183"/>
                    <a:pt x="4353" y="974"/>
                    <a:pt x="4876" y="451"/>
                  </a:cubicBezTo>
                  <a:cubicBezTo>
                    <a:pt x="5036" y="309"/>
                    <a:pt x="4924" y="0"/>
                    <a:pt x="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8"/>
            <p:cNvSpPr/>
            <p:nvPr/>
          </p:nvSpPr>
          <p:spPr>
            <a:xfrm>
              <a:off x="2761450" y="4236700"/>
              <a:ext cx="91050" cy="132525"/>
            </a:xfrm>
            <a:custGeom>
              <a:avLst/>
              <a:gdLst/>
              <a:ahLst/>
              <a:cxnLst/>
              <a:rect l="l" t="t" r="r" b="b"/>
              <a:pathLst>
                <a:path w="3642" h="5301" extrusionOk="0">
                  <a:moveTo>
                    <a:pt x="179" y="1"/>
                  </a:moveTo>
                  <a:cubicBezTo>
                    <a:pt x="117" y="1"/>
                    <a:pt x="63" y="39"/>
                    <a:pt x="63" y="123"/>
                  </a:cubicBezTo>
                  <a:cubicBezTo>
                    <a:pt x="1" y="1148"/>
                    <a:pt x="126" y="2152"/>
                    <a:pt x="335" y="3178"/>
                  </a:cubicBezTo>
                  <a:cubicBezTo>
                    <a:pt x="461" y="3847"/>
                    <a:pt x="649" y="4705"/>
                    <a:pt x="1193" y="5144"/>
                  </a:cubicBezTo>
                  <a:cubicBezTo>
                    <a:pt x="1331" y="5255"/>
                    <a:pt x="1469" y="5301"/>
                    <a:pt x="1601" y="5301"/>
                  </a:cubicBezTo>
                  <a:cubicBezTo>
                    <a:pt x="1970" y="5301"/>
                    <a:pt x="2295" y="4939"/>
                    <a:pt x="2449" y="4600"/>
                  </a:cubicBezTo>
                  <a:cubicBezTo>
                    <a:pt x="2637" y="4224"/>
                    <a:pt x="2721" y="3784"/>
                    <a:pt x="2742" y="3366"/>
                  </a:cubicBezTo>
                  <a:cubicBezTo>
                    <a:pt x="2825" y="2508"/>
                    <a:pt x="3369" y="1713"/>
                    <a:pt x="3579" y="876"/>
                  </a:cubicBezTo>
                  <a:cubicBezTo>
                    <a:pt x="3642" y="611"/>
                    <a:pt x="3431" y="438"/>
                    <a:pt x="3222" y="438"/>
                  </a:cubicBezTo>
                  <a:cubicBezTo>
                    <a:pt x="3084" y="438"/>
                    <a:pt x="2946" y="513"/>
                    <a:pt x="2888" y="688"/>
                  </a:cubicBezTo>
                  <a:cubicBezTo>
                    <a:pt x="2658" y="1420"/>
                    <a:pt x="2114" y="2403"/>
                    <a:pt x="2114" y="3178"/>
                  </a:cubicBezTo>
                  <a:cubicBezTo>
                    <a:pt x="2114" y="3572"/>
                    <a:pt x="1933" y="4676"/>
                    <a:pt x="1582" y="4676"/>
                  </a:cubicBezTo>
                  <a:cubicBezTo>
                    <a:pt x="1486" y="4676"/>
                    <a:pt x="1377" y="4593"/>
                    <a:pt x="1256" y="4391"/>
                  </a:cubicBezTo>
                  <a:cubicBezTo>
                    <a:pt x="566" y="3282"/>
                    <a:pt x="440" y="1399"/>
                    <a:pt x="356" y="165"/>
                  </a:cubicBezTo>
                  <a:cubicBezTo>
                    <a:pt x="345" y="60"/>
                    <a:pt x="256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8"/>
            <p:cNvSpPr/>
            <p:nvPr/>
          </p:nvSpPr>
          <p:spPr>
            <a:xfrm>
              <a:off x="2835725" y="4095025"/>
              <a:ext cx="144925" cy="102475"/>
            </a:xfrm>
            <a:custGeom>
              <a:avLst/>
              <a:gdLst/>
              <a:ahLst/>
              <a:cxnLst/>
              <a:rect l="l" t="t" r="r" b="b"/>
              <a:pathLst>
                <a:path w="5797" h="4099" extrusionOk="0">
                  <a:moveTo>
                    <a:pt x="4327" y="1"/>
                  </a:moveTo>
                  <a:cubicBezTo>
                    <a:pt x="4079" y="1"/>
                    <a:pt x="3837" y="27"/>
                    <a:pt x="3641" y="57"/>
                  </a:cubicBezTo>
                  <a:cubicBezTo>
                    <a:pt x="3118" y="140"/>
                    <a:pt x="2637" y="433"/>
                    <a:pt x="2114" y="433"/>
                  </a:cubicBezTo>
                  <a:cubicBezTo>
                    <a:pt x="1465" y="454"/>
                    <a:pt x="838" y="475"/>
                    <a:pt x="210" y="538"/>
                  </a:cubicBezTo>
                  <a:cubicBezTo>
                    <a:pt x="1" y="580"/>
                    <a:pt x="64" y="935"/>
                    <a:pt x="273" y="935"/>
                  </a:cubicBezTo>
                  <a:cubicBezTo>
                    <a:pt x="1026" y="977"/>
                    <a:pt x="1758" y="998"/>
                    <a:pt x="2512" y="1019"/>
                  </a:cubicBezTo>
                  <a:cubicBezTo>
                    <a:pt x="2700" y="1019"/>
                    <a:pt x="3118" y="873"/>
                    <a:pt x="3223" y="852"/>
                  </a:cubicBezTo>
                  <a:cubicBezTo>
                    <a:pt x="3549" y="761"/>
                    <a:pt x="3858" y="710"/>
                    <a:pt x="4171" y="710"/>
                  </a:cubicBezTo>
                  <a:cubicBezTo>
                    <a:pt x="4361" y="710"/>
                    <a:pt x="4553" y="728"/>
                    <a:pt x="4750" y="768"/>
                  </a:cubicBezTo>
                  <a:cubicBezTo>
                    <a:pt x="5483" y="935"/>
                    <a:pt x="3955" y="2233"/>
                    <a:pt x="3788" y="2337"/>
                  </a:cubicBezTo>
                  <a:cubicBezTo>
                    <a:pt x="3369" y="2693"/>
                    <a:pt x="2972" y="3300"/>
                    <a:pt x="2407" y="3404"/>
                  </a:cubicBezTo>
                  <a:cubicBezTo>
                    <a:pt x="2007" y="3484"/>
                    <a:pt x="2085" y="4099"/>
                    <a:pt x="2476" y="4099"/>
                  </a:cubicBezTo>
                  <a:cubicBezTo>
                    <a:pt x="2494" y="4099"/>
                    <a:pt x="2513" y="4098"/>
                    <a:pt x="2533" y="4095"/>
                  </a:cubicBezTo>
                  <a:cubicBezTo>
                    <a:pt x="3244" y="3969"/>
                    <a:pt x="3767" y="3342"/>
                    <a:pt x="4290" y="2860"/>
                  </a:cubicBezTo>
                  <a:cubicBezTo>
                    <a:pt x="4897" y="2316"/>
                    <a:pt x="5797" y="1793"/>
                    <a:pt x="5692" y="873"/>
                  </a:cubicBezTo>
                  <a:cubicBezTo>
                    <a:pt x="5617" y="168"/>
                    <a:pt x="4952" y="1"/>
                    <a:pt x="43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8"/>
            <p:cNvSpPr/>
            <p:nvPr/>
          </p:nvSpPr>
          <p:spPr>
            <a:xfrm>
              <a:off x="2834675" y="4180075"/>
              <a:ext cx="136050" cy="127975"/>
            </a:xfrm>
            <a:custGeom>
              <a:avLst/>
              <a:gdLst/>
              <a:ahLst/>
              <a:cxnLst/>
              <a:rect l="l" t="t" r="r" b="b"/>
              <a:pathLst>
                <a:path w="5442" h="5119" extrusionOk="0">
                  <a:moveTo>
                    <a:pt x="2526" y="1"/>
                  </a:moveTo>
                  <a:cubicBezTo>
                    <a:pt x="2316" y="1"/>
                    <a:pt x="2101" y="247"/>
                    <a:pt x="2219" y="484"/>
                  </a:cubicBezTo>
                  <a:cubicBezTo>
                    <a:pt x="2533" y="1237"/>
                    <a:pt x="2909" y="2011"/>
                    <a:pt x="3495" y="2639"/>
                  </a:cubicBezTo>
                  <a:cubicBezTo>
                    <a:pt x="3638" y="2822"/>
                    <a:pt x="4634" y="4316"/>
                    <a:pt x="4106" y="4316"/>
                  </a:cubicBezTo>
                  <a:cubicBezTo>
                    <a:pt x="4092" y="4316"/>
                    <a:pt x="4076" y="4315"/>
                    <a:pt x="4060" y="4313"/>
                  </a:cubicBezTo>
                  <a:cubicBezTo>
                    <a:pt x="3516" y="4250"/>
                    <a:pt x="3119" y="3831"/>
                    <a:pt x="2637" y="3664"/>
                  </a:cubicBezTo>
                  <a:cubicBezTo>
                    <a:pt x="1842" y="3455"/>
                    <a:pt x="1173" y="2911"/>
                    <a:pt x="357" y="2785"/>
                  </a:cubicBezTo>
                  <a:cubicBezTo>
                    <a:pt x="147" y="2785"/>
                    <a:pt x="1" y="3099"/>
                    <a:pt x="210" y="3204"/>
                  </a:cubicBezTo>
                  <a:cubicBezTo>
                    <a:pt x="1173" y="3664"/>
                    <a:pt x="2135" y="4229"/>
                    <a:pt x="3077" y="4752"/>
                  </a:cubicBezTo>
                  <a:cubicBezTo>
                    <a:pt x="3420" y="4943"/>
                    <a:pt x="3810" y="5118"/>
                    <a:pt x="4185" y="5118"/>
                  </a:cubicBezTo>
                  <a:cubicBezTo>
                    <a:pt x="4427" y="5118"/>
                    <a:pt x="4663" y="5045"/>
                    <a:pt x="4876" y="4857"/>
                  </a:cubicBezTo>
                  <a:cubicBezTo>
                    <a:pt x="5441" y="4375"/>
                    <a:pt x="4960" y="3538"/>
                    <a:pt x="4667" y="3036"/>
                  </a:cubicBezTo>
                  <a:cubicBezTo>
                    <a:pt x="4458" y="2702"/>
                    <a:pt x="4248" y="2388"/>
                    <a:pt x="3997" y="2095"/>
                  </a:cubicBezTo>
                  <a:cubicBezTo>
                    <a:pt x="3474" y="1551"/>
                    <a:pt x="3160" y="797"/>
                    <a:pt x="2763" y="149"/>
                  </a:cubicBezTo>
                  <a:cubicBezTo>
                    <a:pt x="2701" y="44"/>
                    <a:pt x="2614" y="1"/>
                    <a:pt x="2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5" name="Google Shape;2005;p48"/>
          <p:cNvSpPr/>
          <p:nvPr/>
        </p:nvSpPr>
        <p:spPr>
          <a:xfrm>
            <a:off x="7925175" y="1126625"/>
            <a:ext cx="1368050" cy="181350"/>
          </a:xfrm>
          <a:custGeom>
            <a:avLst/>
            <a:gdLst/>
            <a:ahLst/>
            <a:cxnLst/>
            <a:rect l="l" t="t" r="r" b="b"/>
            <a:pathLst>
              <a:path w="54722" h="7254" extrusionOk="0">
                <a:moveTo>
                  <a:pt x="28692" y="1"/>
                </a:moveTo>
                <a:cubicBezTo>
                  <a:pt x="26759" y="1"/>
                  <a:pt x="25502" y="1313"/>
                  <a:pt x="24402" y="2860"/>
                </a:cubicBezTo>
                <a:cubicBezTo>
                  <a:pt x="23610" y="3965"/>
                  <a:pt x="22774" y="5085"/>
                  <a:pt x="21325" y="5160"/>
                </a:cubicBezTo>
                <a:cubicBezTo>
                  <a:pt x="21261" y="5163"/>
                  <a:pt x="21198" y="5165"/>
                  <a:pt x="21136" y="5165"/>
                </a:cubicBezTo>
                <a:cubicBezTo>
                  <a:pt x="19659" y="5165"/>
                  <a:pt x="18843" y="4156"/>
                  <a:pt x="18054" y="3024"/>
                </a:cubicBezTo>
                <a:cubicBezTo>
                  <a:pt x="17546" y="2292"/>
                  <a:pt x="16994" y="1530"/>
                  <a:pt x="16128" y="1202"/>
                </a:cubicBezTo>
                <a:cubicBezTo>
                  <a:pt x="15830" y="1091"/>
                  <a:pt x="15528" y="1040"/>
                  <a:pt x="15228" y="1040"/>
                </a:cubicBezTo>
                <a:cubicBezTo>
                  <a:pt x="14521" y="1040"/>
                  <a:pt x="13828" y="1320"/>
                  <a:pt x="13230" y="1739"/>
                </a:cubicBezTo>
                <a:cubicBezTo>
                  <a:pt x="11990" y="2606"/>
                  <a:pt x="11139" y="4189"/>
                  <a:pt x="9645" y="4712"/>
                </a:cubicBezTo>
                <a:cubicBezTo>
                  <a:pt x="9444" y="4783"/>
                  <a:pt x="9254" y="4814"/>
                  <a:pt x="9074" y="4814"/>
                </a:cubicBezTo>
                <a:cubicBezTo>
                  <a:pt x="7808" y="4814"/>
                  <a:pt x="6995" y="3265"/>
                  <a:pt x="5792" y="2860"/>
                </a:cubicBezTo>
                <a:cubicBezTo>
                  <a:pt x="5363" y="2712"/>
                  <a:pt x="4945" y="2644"/>
                  <a:pt x="4544" y="2644"/>
                </a:cubicBezTo>
                <a:cubicBezTo>
                  <a:pt x="2393" y="2644"/>
                  <a:pt x="708" y="4597"/>
                  <a:pt x="116" y="6623"/>
                </a:cubicBezTo>
                <a:cubicBezTo>
                  <a:pt x="0" y="7008"/>
                  <a:pt x="302" y="7254"/>
                  <a:pt x="604" y="7254"/>
                </a:cubicBezTo>
                <a:cubicBezTo>
                  <a:pt x="807" y="7254"/>
                  <a:pt x="1009" y="7144"/>
                  <a:pt x="1087" y="6892"/>
                </a:cubicBezTo>
                <a:cubicBezTo>
                  <a:pt x="1476" y="5578"/>
                  <a:pt x="2282" y="4279"/>
                  <a:pt x="3641" y="3830"/>
                </a:cubicBezTo>
                <a:cubicBezTo>
                  <a:pt x="3961" y="3727"/>
                  <a:pt x="4251" y="3681"/>
                  <a:pt x="4518" y="3681"/>
                </a:cubicBezTo>
                <a:cubicBezTo>
                  <a:pt x="5635" y="3681"/>
                  <a:pt x="6363" y="4482"/>
                  <a:pt x="7315" y="5205"/>
                </a:cubicBezTo>
                <a:cubicBezTo>
                  <a:pt x="7877" y="5632"/>
                  <a:pt x="8429" y="5808"/>
                  <a:pt x="8966" y="5808"/>
                </a:cubicBezTo>
                <a:cubicBezTo>
                  <a:pt x="10343" y="5808"/>
                  <a:pt x="11611" y="4649"/>
                  <a:pt x="12633" y="3606"/>
                </a:cubicBezTo>
                <a:cubicBezTo>
                  <a:pt x="13313" y="2904"/>
                  <a:pt x="14243" y="2041"/>
                  <a:pt x="15216" y="2041"/>
                </a:cubicBezTo>
                <a:cubicBezTo>
                  <a:pt x="15567" y="2041"/>
                  <a:pt x="15924" y="2153"/>
                  <a:pt x="16277" y="2426"/>
                </a:cubicBezTo>
                <a:cubicBezTo>
                  <a:pt x="17039" y="3024"/>
                  <a:pt x="17442" y="3995"/>
                  <a:pt x="18054" y="4727"/>
                </a:cubicBezTo>
                <a:cubicBezTo>
                  <a:pt x="18850" y="5645"/>
                  <a:pt x="20017" y="6161"/>
                  <a:pt x="21191" y="6161"/>
                </a:cubicBezTo>
                <a:cubicBezTo>
                  <a:pt x="21869" y="6161"/>
                  <a:pt x="22550" y="5989"/>
                  <a:pt x="23162" y="5623"/>
                </a:cubicBezTo>
                <a:cubicBezTo>
                  <a:pt x="25059" y="4503"/>
                  <a:pt x="25582" y="1754"/>
                  <a:pt x="27777" y="1112"/>
                </a:cubicBezTo>
                <a:cubicBezTo>
                  <a:pt x="28079" y="1030"/>
                  <a:pt x="28392" y="989"/>
                  <a:pt x="28706" y="989"/>
                </a:cubicBezTo>
                <a:cubicBezTo>
                  <a:pt x="29418" y="989"/>
                  <a:pt x="30134" y="1196"/>
                  <a:pt x="30735" y="1590"/>
                </a:cubicBezTo>
                <a:cubicBezTo>
                  <a:pt x="31706" y="2217"/>
                  <a:pt x="31885" y="3263"/>
                  <a:pt x="32497" y="4159"/>
                </a:cubicBezTo>
                <a:cubicBezTo>
                  <a:pt x="33114" y="5076"/>
                  <a:pt x="34405" y="5529"/>
                  <a:pt x="35647" y="5529"/>
                </a:cubicBezTo>
                <a:cubicBezTo>
                  <a:pt x="36449" y="5529"/>
                  <a:pt x="37231" y="5340"/>
                  <a:pt x="37799" y="4966"/>
                </a:cubicBezTo>
                <a:cubicBezTo>
                  <a:pt x="38427" y="4577"/>
                  <a:pt x="38875" y="3935"/>
                  <a:pt x="39263" y="3323"/>
                </a:cubicBezTo>
                <a:cubicBezTo>
                  <a:pt x="39711" y="2636"/>
                  <a:pt x="40144" y="1620"/>
                  <a:pt x="40921" y="1247"/>
                </a:cubicBezTo>
                <a:cubicBezTo>
                  <a:pt x="41121" y="1156"/>
                  <a:pt x="41312" y="1115"/>
                  <a:pt x="41494" y="1115"/>
                </a:cubicBezTo>
                <a:cubicBezTo>
                  <a:pt x="42657" y="1115"/>
                  <a:pt x="43463" y="2772"/>
                  <a:pt x="44057" y="3547"/>
                </a:cubicBezTo>
                <a:cubicBezTo>
                  <a:pt x="44730" y="4428"/>
                  <a:pt x="45641" y="5040"/>
                  <a:pt x="46791" y="5115"/>
                </a:cubicBezTo>
                <a:cubicBezTo>
                  <a:pt x="46861" y="5119"/>
                  <a:pt x="46930" y="5121"/>
                  <a:pt x="46999" y="5121"/>
                </a:cubicBezTo>
                <a:cubicBezTo>
                  <a:pt x="48114" y="5121"/>
                  <a:pt x="49036" y="4560"/>
                  <a:pt x="49853" y="3801"/>
                </a:cubicBezTo>
                <a:cubicBezTo>
                  <a:pt x="50375" y="3323"/>
                  <a:pt x="50823" y="2755"/>
                  <a:pt x="51436" y="2382"/>
                </a:cubicBezTo>
                <a:cubicBezTo>
                  <a:pt x="51772" y="2175"/>
                  <a:pt x="52212" y="2029"/>
                  <a:pt x="52616" y="2029"/>
                </a:cubicBezTo>
                <a:cubicBezTo>
                  <a:pt x="53145" y="2029"/>
                  <a:pt x="53613" y="2278"/>
                  <a:pt x="53706" y="2964"/>
                </a:cubicBezTo>
                <a:cubicBezTo>
                  <a:pt x="53736" y="3236"/>
                  <a:pt x="53912" y="3351"/>
                  <a:pt x="54107" y="3351"/>
                </a:cubicBezTo>
                <a:cubicBezTo>
                  <a:pt x="54394" y="3351"/>
                  <a:pt x="54721" y="3099"/>
                  <a:pt x="54677" y="2725"/>
                </a:cubicBezTo>
                <a:cubicBezTo>
                  <a:pt x="54557" y="1844"/>
                  <a:pt x="53855" y="1232"/>
                  <a:pt x="53004" y="1067"/>
                </a:cubicBezTo>
                <a:cubicBezTo>
                  <a:pt x="52854" y="1037"/>
                  <a:pt x="52706" y="1023"/>
                  <a:pt x="52560" y="1023"/>
                </a:cubicBezTo>
                <a:cubicBezTo>
                  <a:pt x="51613" y="1023"/>
                  <a:pt x="50749" y="1609"/>
                  <a:pt x="50077" y="2217"/>
                </a:cubicBezTo>
                <a:cubicBezTo>
                  <a:pt x="49135" y="3056"/>
                  <a:pt x="48271" y="4140"/>
                  <a:pt x="46993" y="4140"/>
                </a:cubicBezTo>
                <a:cubicBezTo>
                  <a:pt x="46792" y="4140"/>
                  <a:pt x="46581" y="4113"/>
                  <a:pt x="46358" y="4054"/>
                </a:cubicBezTo>
                <a:cubicBezTo>
                  <a:pt x="44849" y="3636"/>
                  <a:pt x="44401" y="1919"/>
                  <a:pt x="43326" y="978"/>
                </a:cubicBezTo>
                <a:cubicBezTo>
                  <a:pt x="42739" y="441"/>
                  <a:pt x="42120" y="197"/>
                  <a:pt x="41519" y="197"/>
                </a:cubicBezTo>
                <a:cubicBezTo>
                  <a:pt x="40666" y="197"/>
                  <a:pt x="39849" y="689"/>
                  <a:pt x="39218" y="1530"/>
                </a:cubicBezTo>
                <a:cubicBezTo>
                  <a:pt x="38681" y="2262"/>
                  <a:pt x="38322" y="3143"/>
                  <a:pt x="37680" y="3786"/>
                </a:cubicBezTo>
                <a:cubicBezTo>
                  <a:pt x="37205" y="4260"/>
                  <a:pt x="36355" y="4518"/>
                  <a:pt x="35514" y="4518"/>
                </a:cubicBezTo>
                <a:cubicBezTo>
                  <a:pt x="34660" y="4518"/>
                  <a:pt x="33815" y="4253"/>
                  <a:pt x="33378" y="3681"/>
                </a:cubicBezTo>
                <a:cubicBezTo>
                  <a:pt x="32751" y="2845"/>
                  <a:pt x="32572" y="1829"/>
                  <a:pt x="31735" y="1097"/>
                </a:cubicBezTo>
                <a:cubicBezTo>
                  <a:pt x="31004" y="470"/>
                  <a:pt x="30078" y="111"/>
                  <a:pt x="29122" y="22"/>
                </a:cubicBezTo>
                <a:cubicBezTo>
                  <a:pt x="28975" y="8"/>
                  <a:pt x="28832" y="1"/>
                  <a:pt x="286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7" name="Google Shape;2007;p48"/>
          <p:cNvSpPr txBox="1">
            <a:spLocks noGrp="1"/>
          </p:cNvSpPr>
          <p:nvPr>
            <p:ph type="ctrTitle" idx="2"/>
          </p:nvPr>
        </p:nvSpPr>
        <p:spPr>
          <a:xfrm flipH="1">
            <a:off x="1437716" y="3125000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/>
              <a:t>or Kids</a:t>
            </a:r>
            <a:endParaRPr dirty="0"/>
          </a:p>
        </p:txBody>
      </p:sp>
      <p:sp>
        <p:nvSpPr>
          <p:cNvPr id="2009" name="Google Shape;2009;p48"/>
          <p:cNvSpPr txBox="1">
            <a:spLocks noGrp="1"/>
          </p:cNvSpPr>
          <p:nvPr>
            <p:ph type="ctrTitle" idx="3"/>
          </p:nvPr>
        </p:nvSpPr>
        <p:spPr>
          <a:xfrm flipH="1">
            <a:off x="5295316" y="3113508"/>
            <a:ext cx="1930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inappropriate</a:t>
            </a:r>
            <a:endParaRPr dirty="0"/>
          </a:p>
        </p:txBody>
      </p:sp>
      <p:sp>
        <p:nvSpPr>
          <p:cNvPr id="2013" name="Google Shape;2013;p48"/>
          <p:cNvSpPr txBox="1">
            <a:spLocks noGrp="1"/>
          </p:cNvSpPr>
          <p:nvPr>
            <p:ph type="title" idx="7"/>
          </p:nvPr>
        </p:nvSpPr>
        <p:spPr>
          <a:xfrm>
            <a:off x="1785387" y="2166965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522</a:t>
            </a:r>
            <a:endParaRPr dirty="0"/>
          </a:p>
        </p:txBody>
      </p:sp>
      <p:sp>
        <p:nvSpPr>
          <p:cNvPr id="2014" name="Google Shape;2014;p48"/>
          <p:cNvSpPr txBox="1">
            <a:spLocks noGrp="1"/>
          </p:cNvSpPr>
          <p:nvPr>
            <p:ph type="title" idx="8"/>
          </p:nvPr>
        </p:nvSpPr>
        <p:spPr>
          <a:xfrm>
            <a:off x="5804124" y="2249309"/>
            <a:ext cx="1047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498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2756561"/>
      </p:ext>
    </p:extLst>
  </p:cSld>
  <p:clrMapOvr>
    <a:masterClrMapping/>
  </p:clrMapOvr>
</p:sld>
</file>

<file path=ppt/theme/theme1.xml><?xml version="1.0" encoding="utf-8"?>
<a:theme xmlns:a="http://schemas.openxmlformats.org/drawingml/2006/main" name="Meet Our Professors by Slidesgo">
  <a:themeElements>
    <a:clrScheme name="Simple Light">
      <a:dk1>
        <a:srgbClr val="313131"/>
      </a:dk1>
      <a:lt1>
        <a:srgbClr val="666666"/>
      </a:lt1>
      <a:dk2>
        <a:srgbClr val="FFFFFF"/>
      </a:dk2>
      <a:lt2>
        <a:srgbClr val="1F1F1F"/>
      </a:lt2>
      <a:accent1>
        <a:srgbClr val="FF8361"/>
      </a:accent1>
      <a:accent2>
        <a:srgbClr val="FCC6C7"/>
      </a:accent2>
      <a:accent3>
        <a:srgbClr val="FBAF42"/>
      </a:accent3>
      <a:accent4>
        <a:srgbClr val="A4E7FA"/>
      </a:accent4>
      <a:accent5>
        <a:srgbClr val="25A0A6"/>
      </a:accent5>
      <a:accent6>
        <a:srgbClr val="BBDCD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311</Words>
  <Application>Microsoft Office PowerPoint</Application>
  <PresentationFormat>On-screen Show (16:9)</PresentationFormat>
  <Paragraphs>75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3" baseType="lpstr">
      <vt:lpstr>Nunito Light</vt:lpstr>
      <vt:lpstr>Questrial</vt:lpstr>
      <vt:lpstr>Arial</vt:lpstr>
      <vt:lpstr>Fira Sans Extra Condensed Medium</vt:lpstr>
      <vt:lpstr>Gaegu</vt:lpstr>
      <vt:lpstr>Proxima Nova</vt:lpstr>
      <vt:lpstr>Amatic SC</vt:lpstr>
      <vt:lpstr>Wingdings</vt:lpstr>
      <vt:lpstr>Permanent Marker</vt:lpstr>
      <vt:lpstr>Proxima Nova Semibold</vt:lpstr>
      <vt:lpstr>Sarala</vt:lpstr>
      <vt:lpstr>Times New Roman</vt:lpstr>
      <vt:lpstr>Meet Our Professors by Slidesgo</vt:lpstr>
      <vt:lpstr>Slidesgo Final Pages</vt:lpstr>
      <vt:lpstr>Kids  stories </vt:lpstr>
      <vt:lpstr>Table of contents</vt:lpstr>
      <vt:lpstr>PowerPoint Presentation</vt:lpstr>
      <vt:lpstr>Data </vt:lpstr>
      <vt:lpstr>For Kids </vt:lpstr>
      <vt:lpstr>PowerPoint Presentation</vt:lpstr>
      <vt:lpstr>LSA?</vt:lpstr>
      <vt:lpstr>NMF?</vt:lpstr>
      <vt:lpstr>Clustring with original data?</vt:lpstr>
      <vt:lpstr>Clustring with data after LSA?</vt:lpstr>
      <vt:lpstr>Clustring with data after NMF?</vt:lpstr>
      <vt:lpstr>Represent of Clustring</vt:lpstr>
      <vt:lpstr>We want to check the accuracy of the model!</vt:lpstr>
      <vt:lpstr>100%</vt:lpstr>
      <vt:lpstr>PowerPoint Presentation</vt:lpstr>
      <vt:lpstr>Time to have some fun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Kids  stories </dc:title>
  <dc:creator>Jawaher AJ</dc:creator>
  <cp:lastModifiedBy>Malek S</cp:lastModifiedBy>
  <cp:revision>7</cp:revision>
  <dcterms:modified xsi:type="dcterms:W3CDTF">2021-12-29T20:05:09Z</dcterms:modified>
</cp:coreProperties>
</file>